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6"/>
  </p:notesMasterIdLst>
  <p:sldIdLst>
    <p:sldId id="256" r:id="rId2"/>
    <p:sldId id="263" r:id="rId3"/>
    <p:sldId id="264" r:id="rId4"/>
    <p:sldId id="259" r:id="rId5"/>
    <p:sldId id="265" r:id="rId6"/>
    <p:sldId id="266" r:id="rId7"/>
    <p:sldId id="258" r:id="rId8"/>
    <p:sldId id="267" r:id="rId9"/>
    <p:sldId id="268" r:id="rId10"/>
    <p:sldId id="260" r:id="rId11"/>
    <p:sldId id="269" r:id="rId12"/>
    <p:sldId id="270" r:id="rId13"/>
    <p:sldId id="261" r:id="rId14"/>
    <p:sldId id="271" r:id="rId15"/>
    <p:sldId id="272" r:id="rId16"/>
    <p:sldId id="26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10287000" cy="10287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10061"/>
    <a:srgbClr val="FF8604"/>
    <a:srgbClr val="15593B"/>
    <a:srgbClr val="89B03E"/>
    <a:srgbClr val="19453A"/>
    <a:srgbClr val="008284"/>
    <a:srgbClr val="01B340"/>
    <a:srgbClr val="524F53"/>
    <a:srgbClr val="97A4A3"/>
    <a:srgbClr val="00A6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9276"/>
    <p:restoredTop sz="80855"/>
  </p:normalViewPr>
  <p:slideViewPr>
    <p:cSldViewPr snapToGrid="0" snapToObjects="1">
      <p:cViewPr varScale="1">
        <p:scale>
          <a:sx n="39" d="100"/>
          <a:sy n="39" d="100"/>
        </p:scale>
        <p:origin x="1350" y="60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3B0348-05CF-0246-88F3-D7B3F9732445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885950" y="1143000"/>
            <a:ext cx="30861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FBA4D1-F7F0-0944-BD14-4FA3252C6A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552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223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070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94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648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759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1308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5258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2480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7455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9297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7228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0611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9454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824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0743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1154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9310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8800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4439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9690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205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764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701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FBA4D1-F7F0-0944-BD14-4FA3252C6AC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116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1525" y="1683545"/>
            <a:ext cx="8743950" cy="3581400"/>
          </a:xfrm>
        </p:spPr>
        <p:txBody>
          <a:bodyPr anchor="b"/>
          <a:lstStyle>
            <a:lvl1pPr algn="ctr">
              <a:defRPr sz="67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5875" y="5403057"/>
            <a:ext cx="7715250" cy="2483643"/>
          </a:xfrm>
        </p:spPr>
        <p:txBody>
          <a:bodyPr/>
          <a:lstStyle>
            <a:lvl1pPr marL="0" indent="0" algn="ctr">
              <a:buNone/>
              <a:defRPr sz="2700"/>
            </a:lvl1pPr>
            <a:lvl2pPr marL="514350" indent="0" algn="ctr">
              <a:buNone/>
              <a:defRPr sz="2250"/>
            </a:lvl2pPr>
            <a:lvl3pPr marL="1028700" indent="0" algn="ctr">
              <a:buNone/>
              <a:defRPr sz="2025"/>
            </a:lvl3pPr>
            <a:lvl4pPr marL="1543050" indent="0" algn="ctr">
              <a:buNone/>
              <a:defRPr sz="1800"/>
            </a:lvl4pPr>
            <a:lvl5pPr marL="2057400" indent="0" algn="ctr">
              <a:buNone/>
              <a:defRPr sz="1800"/>
            </a:lvl5pPr>
            <a:lvl6pPr marL="2571750" indent="0" algn="ctr">
              <a:buNone/>
              <a:defRPr sz="1800"/>
            </a:lvl6pPr>
            <a:lvl7pPr marL="3086100" indent="0" algn="ctr">
              <a:buNone/>
              <a:defRPr sz="1800"/>
            </a:lvl7pPr>
            <a:lvl8pPr marL="3600450" indent="0" algn="ctr">
              <a:buNone/>
              <a:defRPr sz="1800"/>
            </a:lvl8pPr>
            <a:lvl9pPr marL="41148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881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560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874" y="2564609"/>
            <a:ext cx="8872538" cy="4279106"/>
          </a:xfrm>
        </p:spPr>
        <p:txBody>
          <a:bodyPr anchor="b"/>
          <a:lstStyle>
            <a:lvl1pPr>
              <a:defRPr sz="67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1874" y="6884197"/>
            <a:ext cx="8872538" cy="2250281"/>
          </a:xfrm>
        </p:spPr>
        <p:txBody>
          <a:bodyPr/>
          <a:lstStyle>
            <a:lvl1pPr marL="0" indent="0">
              <a:buNone/>
              <a:defRPr sz="2700">
                <a:solidFill>
                  <a:schemeClr val="tx1"/>
                </a:solidFill>
              </a:defRPr>
            </a:lvl1pPr>
            <a:lvl2pPr marL="514350" indent="0">
              <a:buNone/>
              <a:defRPr sz="2250">
                <a:solidFill>
                  <a:schemeClr val="tx1">
                    <a:tint val="75000"/>
                  </a:schemeClr>
                </a:solidFill>
              </a:defRPr>
            </a:lvl2pPr>
            <a:lvl3pPr marL="1028700" indent="0">
              <a:buNone/>
              <a:defRPr sz="2025">
                <a:solidFill>
                  <a:schemeClr val="tx1">
                    <a:tint val="75000"/>
                  </a:schemeClr>
                </a:solidFill>
              </a:defRPr>
            </a:lvl3pPr>
            <a:lvl4pPr marL="154305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4pPr>
            <a:lvl5pPr marL="2057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5pPr>
            <a:lvl6pPr marL="257175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6pPr>
            <a:lvl7pPr marL="30861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7pPr>
            <a:lvl8pPr marL="360045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8pPr>
            <a:lvl9pPr marL="41148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899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7231" y="2738438"/>
            <a:ext cx="4371975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7794" y="2738438"/>
            <a:ext cx="4371975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416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71" y="547690"/>
            <a:ext cx="8872538" cy="198834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8572" y="2521745"/>
            <a:ext cx="4351883" cy="1235868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14350" indent="0">
              <a:buNone/>
              <a:defRPr sz="2250" b="1"/>
            </a:lvl2pPr>
            <a:lvl3pPr marL="1028700" indent="0">
              <a:buNone/>
              <a:defRPr sz="2025" b="1"/>
            </a:lvl3pPr>
            <a:lvl4pPr marL="1543050" indent="0">
              <a:buNone/>
              <a:defRPr sz="1800" b="1"/>
            </a:lvl4pPr>
            <a:lvl5pPr marL="2057400" indent="0">
              <a:buNone/>
              <a:defRPr sz="1800" b="1"/>
            </a:lvl5pPr>
            <a:lvl6pPr marL="2571750" indent="0">
              <a:buNone/>
              <a:defRPr sz="1800" b="1"/>
            </a:lvl6pPr>
            <a:lvl7pPr marL="3086100" indent="0">
              <a:buNone/>
              <a:defRPr sz="1800" b="1"/>
            </a:lvl7pPr>
            <a:lvl8pPr marL="3600450" indent="0">
              <a:buNone/>
              <a:defRPr sz="1800" b="1"/>
            </a:lvl8pPr>
            <a:lvl9pPr marL="4114800" indent="0">
              <a:buNone/>
              <a:defRPr sz="1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8572" y="3757613"/>
            <a:ext cx="4351883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07794" y="2521745"/>
            <a:ext cx="4373315" cy="1235868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14350" indent="0">
              <a:buNone/>
              <a:defRPr sz="2250" b="1"/>
            </a:lvl2pPr>
            <a:lvl3pPr marL="1028700" indent="0">
              <a:buNone/>
              <a:defRPr sz="2025" b="1"/>
            </a:lvl3pPr>
            <a:lvl4pPr marL="1543050" indent="0">
              <a:buNone/>
              <a:defRPr sz="1800" b="1"/>
            </a:lvl4pPr>
            <a:lvl5pPr marL="2057400" indent="0">
              <a:buNone/>
              <a:defRPr sz="1800" b="1"/>
            </a:lvl5pPr>
            <a:lvl6pPr marL="2571750" indent="0">
              <a:buNone/>
              <a:defRPr sz="1800" b="1"/>
            </a:lvl6pPr>
            <a:lvl7pPr marL="3086100" indent="0">
              <a:buNone/>
              <a:defRPr sz="1800" b="1"/>
            </a:lvl7pPr>
            <a:lvl8pPr marL="3600450" indent="0">
              <a:buNone/>
              <a:defRPr sz="1800" b="1"/>
            </a:lvl8pPr>
            <a:lvl9pPr marL="4114800" indent="0">
              <a:buNone/>
              <a:defRPr sz="1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07794" y="3757613"/>
            <a:ext cx="4373315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117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392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004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71" y="685800"/>
            <a:ext cx="3317825" cy="2400300"/>
          </a:xfrm>
        </p:spPr>
        <p:txBody>
          <a:bodyPr anchor="b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3315" y="1481140"/>
            <a:ext cx="5207794" cy="7310438"/>
          </a:xfrm>
        </p:spPr>
        <p:txBody>
          <a:bodyPr/>
          <a:lstStyle>
            <a:lvl1pPr>
              <a:defRPr sz="3600"/>
            </a:lvl1pPr>
            <a:lvl2pPr>
              <a:defRPr sz="3150"/>
            </a:lvl2pPr>
            <a:lvl3pPr>
              <a:defRPr sz="2700"/>
            </a:lvl3pPr>
            <a:lvl4pPr>
              <a:defRPr sz="2250"/>
            </a:lvl4pPr>
            <a:lvl5pPr>
              <a:defRPr sz="2250"/>
            </a:lvl5pPr>
            <a:lvl6pPr>
              <a:defRPr sz="2250"/>
            </a:lvl6pPr>
            <a:lvl7pPr>
              <a:defRPr sz="2250"/>
            </a:lvl7pPr>
            <a:lvl8pPr>
              <a:defRPr sz="2250"/>
            </a:lvl8pPr>
            <a:lvl9pPr>
              <a:defRPr sz="22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71" y="3086100"/>
            <a:ext cx="3317825" cy="5717382"/>
          </a:xfrm>
        </p:spPr>
        <p:txBody>
          <a:bodyPr/>
          <a:lstStyle>
            <a:lvl1pPr marL="0" indent="0">
              <a:buNone/>
              <a:defRPr sz="1800"/>
            </a:lvl1pPr>
            <a:lvl2pPr marL="514350" indent="0">
              <a:buNone/>
              <a:defRPr sz="1575"/>
            </a:lvl2pPr>
            <a:lvl3pPr marL="1028700" indent="0">
              <a:buNone/>
              <a:defRPr sz="1350"/>
            </a:lvl3pPr>
            <a:lvl4pPr marL="1543050" indent="0">
              <a:buNone/>
              <a:defRPr sz="1125"/>
            </a:lvl4pPr>
            <a:lvl5pPr marL="2057400" indent="0">
              <a:buNone/>
              <a:defRPr sz="1125"/>
            </a:lvl5pPr>
            <a:lvl6pPr marL="2571750" indent="0">
              <a:buNone/>
              <a:defRPr sz="1125"/>
            </a:lvl6pPr>
            <a:lvl7pPr marL="3086100" indent="0">
              <a:buNone/>
              <a:defRPr sz="1125"/>
            </a:lvl7pPr>
            <a:lvl8pPr marL="3600450" indent="0">
              <a:buNone/>
              <a:defRPr sz="1125"/>
            </a:lvl8pPr>
            <a:lvl9pPr marL="4114800" indent="0">
              <a:buNone/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188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71" y="685800"/>
            <a:ext cx="3317825" cy="2400300"/>
          </a:xfrm>
        </p:spPr>
        <p:txBody>
          <a:bodyPr anchor="b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73315" y="1481140"/>
            <a:ext cx="5207794" cy="7310438"/>
          </a:xfrm>
        </p:spPr>
        <p:txBody>
          <a:bodyPr anchor="t"/>
          <a:lstStyle>
            <a:lvl1pPr marL="0" indent="0">
              <a:buNone/>
              <a:defRPr sz="3600"/>
            </a:lvl1pPr>
            <a:lvl2pPr marL="514350" indent="0">
              <a:buNone/>
              <a:defRPr sz="3150"/>
            </a:lvl2pPr>
            <a:lvl3pPr marL="1028700" indent="0">
              <a:buNone/>
              <a:defRPr sz="2700"/>
            </a:lvl3pPr>
            <a:lvl4pPr marL="1543050" indent="0">
              <a:buNone/>
              <a:defRPr sz="2250"/>
            </a:lvl4pPr>
            <a:lvl5pPr marL="2057400" indent="0">
              <a:buNone/>
              <a:defRPr sz="2250"/>
            </a:lvl5pPr>
            <a:lvl6pPr marL="2571750" indent="0">
              <a:buNone/>
              <a:defRPr sz="2250"/>
            </a:lvl6pPr>
            <a:lvl7pPr marL="3086100" indent="0">
              <a:buNone/>
              <a:defRPr sz="2250"/>
            </a:lvl7pPr>
            <a:lvl8pPr marL="3600450" indent="0">
              <a:buNone/>
              <a:defRPr sz="2250"/>
            </a:lvl8pPr>
            <a:lvl9pPr marL="4114800" indent="0">
              <a:buNone/>
              <a:defRPr sz="22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71" y="3086100"/>
            <a:ext cx="3317825" cy="5717382"/>
          </a:xfrm>
        </p:spPr>
        <p:txBody>
          <a:bodyPr/>
          <a:lstStyle>
            <a:lvl1pPr marL="0" indent="0">
              <a:buNone/>
              <a:defRPr sz="1800"/>
            </a:lvl1pPr>
            <a:lvl2pPr marL="514350" indent="0">
              <a:buNone/>
              <a:defRPr sz="1575"/>
            </a:lvl2pPr>
            <a:lvl3pPr marL="1028700" indent="0">
              <a:buNone/>
              <a:defRPr sz="1350"/>
            </a:lvl3pPr>
            <a:lvl4pPr marL="1543050" indent="0">
              <a:buNone/>
              <a:defRPr sz="1125"/>
            </a:lvl4pPr>
            <a:lvl5pPr marL="2057400" indent="0">
              <a:buNone/>
              <a:defRPr sz="1125"/>
            </a:lvl5pPr>
            <a:lvl6pPr marL="2571750" indent="0">
              <a:buNone/>
              <a:defRPr sz="1125"/>
            </a:lvl6pPr>
            <a:lvl7pPr marL="3086100" indent="0">
              <a:buNone/>
              <a:defRPr sz="1125"/>
            </a:lvl7pPr>
            <a:lvl8pPr marL="3600450" indent="0">
              <a:buNone/>
              <a:defRPr sz="1125"/>
            </a:lvl8pPr>
            <a:lvl9pPr marL="4114800" indent="0">
              <a:buNone/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662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918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1635" y="547688"/>
            <a:ext cx="2218134" cy="871775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07232" y="547688"/>
            <a:ext cx="6525816" cy="871775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721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07231" y="547690"/>
            <a:ext cx="8872538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231" y="2738438"/>
            <a:ext cx="8872538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7231" y="9534527"/>
            <a:ext cx="2314575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02D72-8593-BA46-A0CB-58D17F9FED7B}" type="datetimeFigureOut">
              <a:rPr lang="en-US" smtClean="0"/>
              <a:t>7/30/2020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07569" y="9534527"/>
            <a:ext cx="3471863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265194" y="9534527"/>
            <a:ext cx="2314575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93FFB-4961-6741-8972-EC8E3387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591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028700" rtl="0" eaLnBrk="1" latinLnBrk="0" hangingPunct="1">
        <a:lnSpc>
          <a:spcPct val="90000"/>
        </a:lnSpc>
        <a:spcBef>
          <a:spcPct val="0"/>
        </a:spcBef>
        <a:buNone/>
        <a:defRPr sz="495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1028700" rtl="0" eaLnBrk="1" latinLnBrk="0" hangingPunct="1">
        <a:lnSpc>
          <a:spcPct val="90000"/>
        </a:lnSpc>
        <a:spcBef>
          <a:spcPts val="1125"/>
        </a:spcBef>
        <a:buFont typeface="Arial" panose="020B0604020202020204" pitchFamily="34" charset="0"/>
        <a:buChar char="•"/>
        <a:defRPr sz="3150" kern="1200">
          <a:solidFill>
            <a:schemeClr val="tx1"/>
          </a:solidFill>
          <a:latin typeface="+mn-lt"/>
          <a:ea typeface="+mn-ea"/>
          <a:cs typeface="+mn-cs"/>
        </a:defRPr>
      </a:lvl1pPr>
      <a:lvl2pPr marL="77152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28587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250" kern="1200">
          <a:solidFill>
            <a:schemeClr val="tx1"/>
          </a:solidFill>
          <a:latin typeface="+mn-lt"/>
          <a:ea typeface="+mn-ea"/>
          <a:cs typeface="+mn-cs"/>
        </a:defRPr>
      </a:lvl3pPr>
      <a:lvl4pPr marL="180022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4pPr>
      <a:lvl5pPr marL="231457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5pPr>
      <a:lvl6pPr marL="282892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6pPr>
      <a:lvl7pPr marL="334327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7pPr>
      <a:lvl8pPr marL="385762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8pPr>
      <a:lvl9pPr marL="437197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2pPr>
      <a:lvl3pPr marL="102870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3pPr>
      <a:lvl4pPr marL="154305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5pPr>
      <a:lvl6pPr marL="257175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6pPr>
      <a:lvl7pPr marL="308610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8pPr>
      <a:lvl9pPr marL="411480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2.emf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emf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emf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Picture 54" descr="A person standing on top of a grass covered field&#10;&#10;Description automatically generated">
            <a:extLst>
              <a:ext uri="{FF2B5EF4-FFF2-40B4-BE49-F238E27FC236}">
                <a16:creationId xmlns:a16="http://schemas.microsoft.com/office/drawing/2014/main" id="{5C54C63D-660D-3D4D-8E66-F95CFC7761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723" b="-1"/>
          <a:stretch/>
        </p:blipFill>
        <p:spPr>
          <a:xfrm>
            <a:off x="-121478" y="-211100"/>
            <a:ext cx="10503294" cy="5833058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60245" y="302103"/>
            <a:ext cx="9783560" cy="9000323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-90014" y="4472609"/>
            <a:ext cx="10484080" cy="5470046"/>
          </a:xfrm>
          <a:prstGeom prst="rect">
            <a:avLst/>
          </a:prstGeom>
          <a:solidFill>
            <a:srgbClr val="1945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1E5D8-732C-FB4B-8CC8-A50020BB8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25" y="4802265"/>
            <a:ext cx="10287001" cy="1459639"/>
          </a:xfrm>
        </p:spPr>
        <p:txBody>
          <a:bodyPr>
            <a:no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435FB-51BD-4344-B4E8-E171079D6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512184"/>
            <a:ext cx="10278475" cy="597987"/>
          </a:xfrm>
        </p:spPr>
        <p:txBody>
          <a:bodyPr/>
          <a:lstStyle/>
          <a:p>
            <a:r>
              <a:rPr lang="en-US" sz="2800" dirty="0">
                <a:solidFill>
                  <a:srgbClr val="89B13F"/>
                </a:solidFill>
              </a:rPr>
              <a:t>VISIT HTTP:// LINKGOESHERE.COM FOR MORE INFORMATION</a:t>
            </a:r>
          </a:p>
          <a:p>
            <a:endParaRPr lang="en-US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72DA5378-AB2A-A045-9928-E37A8FD56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8764" y="9189407"/>
            <a:ext cx="3719150" cy="482112"/>
          </a:xfrm>
          <a:prstGeom prst="rect">
            <a:avLst/>
          </a:prstGeom>
        </p:spPr>
      </p:pic>
      <p:sp>
        <p:nvSpPr>
          <p:cNvPr id="59" name="Subtitle 2">
            <a:extLst>
              <a:ext uri="{FF2B5EF4-FFF2-40B4-BE49-F238E27FC236}">
                <a16:creationId xmlns:a16="http://schemas.microsoft.com/office/drawing/2014/main" id="{91D307B8-8FFF-5641-B81C-7376A0D73D31}"/>
              </a:ext>
            </a:extLst>
          </p:cNvPr>
          <p:cNvSpPr txBox="1">
            <a:spLocks/>
          </p:cNvSpPr>
          <p:nvPr/>
        </p:nvSpPr>
        <p:spPr>
          <a:xfrm>
            <a:off x="-48104" y="7817717"/>
            <a:ext cx="10278475" cy="8417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89B13F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rgbClr val="89B13F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pic>
        <p:nvPicPr>
          <p:cNvPr id="61" name="Picture 60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422CB532-9ECC-9944-AC8F-71BFA73C3B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610" y="8816673"/>
            <a:ext cx="1410307" cy="841707"/>
          </a:xfrm>
          <a:prstGeom prst="rect">
            <a:avLst/>
          </a:prstGeom>
        </p:spPr>
      </p:pic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9F2A2593-ADA8-974C-AB5E-447349B80393}"/>
              </a:ext>
            </a:extLst>
          </p:cNvPr>
          <p:cNvCxnSpPr/>
          <p:nvPr/>
        </p:nvCxnSpPr>
        <p:spPr>
          <a:xfrm>
            <a:off x="739915" y="7269197"/>
            <a:ext cx="8824220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313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610D4322-25A0-1143-8CC1-19D6DD3C97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8104" y="-245475"/>
            <a:ext cx="10475418" cy="6966153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59526" y="368152"/>
            <a:ext cx="9783560" cy="9000323"/>
          </a:xfrm>
          <a:prstGeom prst="rect">
            <a:avLst/>
          </a:prstGeom>
          <a:noFill/>
          <a:ln w="76200">
            <a:solidFill>
              <a:srgbClr val="FF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-90014" y="4432851"/>
            <a:ext cx="10484080" cy="5509803"/>
          </a:xfrm>
          <a:prstGeom prst="rect">
            <a:avLst/>
          </a:prstGeom>
          <a:solidFill>
            <a:srgbClr val="FF86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1E5D8-732C-FB4B-8CC8-A50020BB8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25" y="4802265"/>
            <a:ext cx="10287001" cy="1459639"/>
          </a:xfrm>
        </p:spPr>
        <p:txBody>
          <a:bodyPr>
            <a:no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435FB-51BD-4344-B4E8-E171079D6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512184"/>
            <a:ext cx="10278475" cy="597987"/>
          </a:xfrm>
        </p:spPr>
        <p:txBody>
          <a:bodyPr/>
          <a:lstStyle/>
          <a:p>
            <a:r>
              <a:rPr lang="en-US" sz="2800" dirty="0">
                <a:solidFill>
                  <a:schemeClr val="bg1"/>
                </a:solidFill>
              </a:rPr>
              <a:t>VISIT HTTP:// LINKGOESHERE.COM FOR MORE INFORMATION</a:t>
            </a:r>
          </a:p>
          <a:p>
            <a:endParaRPr lang="en-US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72DA5378-AB2A-A045-9928-E37A8FD56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8764" y="9189407"/>
            <a:ext cx="3719150" cy="482112"/>
          </a:xfrm>
          <a:prstGeom prst="rect">
            <a:avLst/>
          </a:prstGeom>
        </p:spPr>
      </p:pic>
      <p:sp>
        <p:nvSpPr>
          <p:cNvPr id="59" name="Subtitle 2">
            <a:extLst>
              <a:ext uri="{FF2B5EF4-FFF2-40B4-BE49-F238E27FC236}">
                <a16:creationId xmlns:a16="http://schemas.microsoft.com/office/drawing/2014/main" id="{91D307B8-8FFF-5641-B81C-7376A0D73D31}"/>
              </a:ext>
            </a:extLst>
          </p:cNvPr>
          <p:cNvSpPr txBox="1">
            <a:spLocks/>
          </p:cNvSpPr>
          <p:nvPr/>
        </p:nvSpPr>
        <p:spPr>
          <a:xfrm>
            <a:off x="-48104" y="7817717"/>
            <a:ext cx="10278475" cy="8417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chemeClr val="bg1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9F2A2593-ADA8-974C-AB5E-447349B80393}"/>
              </a:ext>
            </a:extLst>
          </p:cNvPr>
          <p:cNvCxnSpPr/>
          <p:nvPr/>
        </p:nvCxnSpPr>
        <p:spPr>
          <a:xfrm>
            <a:off x="739915" y="7269197"/>
            <a:ext cx="8824220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Picture 49" descr="A picture containing drawing&#10;&#10;Description automatically generated">
            <a:extLst>
              <a:ext uri="{FF2B5EF4-FFF2-40B4-BE49-F238E27FC236}">
                <a16:creationId xmlns:a16="http://schemas.microsoft.com/office/drawing/2014/main" id="{27A8C0E0-21A1-2543-9EF5-78788630AC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6" y="8670279"/>
            <a:ext cx="1613851" cy="963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340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 descr="A person that is standing in the dirt&#10;&#10;Description automatically generated">
            <a:extLst>
              <a:ext uri="{FF2B5EF4-FFF2-40B4-BE49-F238E27FC236}">
                <a16:creationId xmlns:a16="http://schemas.microsoft.com/office/drawing/2014/main" id="{0A38FB73-90C3-2849-A68D-734B1C7E87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25" t="12998" r="225" b="5413"/>
          <a:stretch/>
        </p:blipFill>
        <p:spPr>
          <a:xfrm>
            <a:off x="-102976" y="0"/>
            <a:ext cx="10419432" cy="5665304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60245" y="344346"/>
            <a:ext cx="9783560" cy="8958080"/>
          </a:xfrm>
          <a:prstGeom prst="rect">
            <a:avLst/>
          </a:prstGeom>
          <a:noFill/>
          <a:ln w="76200">
            <a:solidFill>
              <a:srgbClr val="89B03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-90014" y="4552122"/>
            <a:ext cx="10484080" cy="5390532"/>
          </a:xfrm>
          <a:prstGeom prst="rect">
            <a:avLst/>
          </a:prstGeom>
          <a:solidFill>
            <a:srgbClr val="89B0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1E5D8-732C-FB4B-8CC8-A50020BB8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25" y="4802265"/>
            <a:ext cx="10287001" cy="1459639"/>
          </a:xfrm>
        </p:spPr>
        <p:txBody>
          <a:bodyPr>
            <a:no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435FB-51BD-4344-B4E8-E171079D6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512184"/>
            <a:ext cx="10278475" cy="597987"/>
          </a:xfrm>
        </p:spPr>
        <p:txBody>
          <a:bodyPr/>
          <a:lstStyle/>
          <a:p>
            <a:r>
              <a:rPr lang="en-US" sz="2800" b="1" dirty="0">
                <a:solidFill>
                  <a:srgbClr val="19453A"/>
                </a:solidFill>
              </a:rPr>
              <a:t>VISIT HTTP:// LINKGOESHERE.COM FOR MORE INFORMATION</a:t>
            </a:r>
          </a:p>
          <a:p>
            <a:endParaRPr lang="en-US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72DA5378-AB2A-A045-9928-E37A8FD56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8764" y="9189407"/>
            <a:ext cx="3719150" cy="482112"/>
          </a:xfrm>
          <a:prstGeom prst="rect">
            <a:avLst/>
          </a:prstGeom>
        </p:spPr>
      </p:pic>
      <p:sp>
        <p:nvSpPr>
          <p:cNvPr id="59" name="Subtitle 2">
            <a:extLst>
              <a:ext uri="{FF2B5EF4-FFF2-40B4-BE49-F238E27FC236}">
                <a16:creationId xmlns:a16="http://schemas.microsoft.com/office/drawing/2014/main" id="{91D307B8-8FFF-5641-B81C-7376A0D73D31}"/>
              </a:ext>
            </a:extLst>
          </p:cNvPr>
          <p:cNvSpPr txBox="1">
            <a:spLocks/>
          </p:cNvSpPr>
          <p:nvPr/>
        </p:nvSpPr>
        <p:spPr>
          <a:xfrm>
            <a:off x="-48104" y="7817717"/>
            <a:ext cx="10278475" cy="8417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19453A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rgbClr val="19453A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9F2A2593-ADA8-974C-AB5E-447349B80393}"/>
              </a:ext>
            </a:extLst>
          </p:cNvPr>
          <p:cNvCxnSpPr/>
          <p:nvPr/>
        </p:nvCxnSpPr>
        <p:spPr>
          <a:xfrm>
            <a:off x="739915" y="7269197"/>
            <a:ext cx="8824220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Picture 57" descr="A picture containing drawing&#10;&#10;Description automatically generated">
            <a:extLst>
              <a:ext uri="{FF2B5EF4-FFF2-40B4-BE49-F238E27FC236}">
                <a16:creationId xmlns:a16="http://schemas.microsoft.com/office/drawing/2014/main" id="{C180E376-9910-DF47-B484-7D4D116B4A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6" y="8670279"/>
            <a:ext cx="1613851" cy="963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197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erson standing in a garden&#10;&#10;Description automatically generated">
            <a:extLst>
              <a:ext uri="{FF2B5EF4-FFF2-40B4-BE49-F238E27FC236}">
                <a16:creationId xmlns:a16="http://schemas.microsoft.com/office/drawing/2014/main" id="{58B443F7-771A-D248-9215-F3932ED818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802"/>
          <a:stretch/>
        </p:blipFill>
        <p:spPr>
          <a:xfrm>
            <a:off x="-90014" y="0"/>
            <a:ext cx="10484080" cy="5748738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60245" y="302103"/>
            <a:ext cx="9783560" cy="9000323"/>
          </a:xfrm>
          <a:prstGeom prst="rect">
            <a:avLst/>
          </a:prstGeom>
          <a:noFill/>
          <a:ln w="76200">
            <a:solidFill>
              <a:srgbClr val="89B13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-90014" y="4870174"/>
            <a:ext cx="10484080" cy="5079997"/>
          </a:xfrm>
          <a:prstGeom prst="rect">
            <a:avLst/>
          </a:prstGeom>
          <a:solidFill>
            <a:srgbClr val="1945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1E5D8-732C-FB4B-8CC8-A50020BB8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3332" y="5119580"/>
            <a:ext cx="10287001" cy="1459639"/>
          </a:xfrm>
        </p:spPr>
        <p:txBody>
          <a:bodyPr>
            <a:no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435FB-51BD-4344-B4E8-E171079D6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9746" y="7045050"/>
            <a:ext cx="10278475" cy="597987"/>
          </a:xfrm>
        </p:spPr>
        <p:txBody>
          <a:bodyPr/>
          <a:lstStyle/>
          <a:p>
            <a:r>
              <a:rPr lang="en-US" sz="2800" dirty="0">
                <a:solidFill>
                  <a:srgbClr val="89B13F"/>
                </a:solidFill>
              </a:rPr>
              <a:t>VISIT HTTP:// LINKGOESHERE.COM FOR MORE INFORMATION</a:t>
            </a:r>
          </a:p>
          <a:p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9CACECD-FF48-AF41-8A82-FE6B0A2390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26" y="9021191"/>
            <a:ext cx="3719150" cy="482112"/>
          </a:xfrm>
          <a:prstGeom prst="rect">
            <a:avLst/>
          </a:prstGeom>
        </p:spPr>
      </p:pic>
      <p:pic>
        <p:nvPicPr>
          <p:cNvPr id="50" name="Picture 49" descr="A picture containing drawing&#10;&#10;Description automatically generated">
            <a:extLst>
              <a:ext uri="{FF2B5EF4-FFF2-40B4-BE49-F238E27FC236}">
                <a16:creationId xmlns:a16="http://schemas.microsoft.com/office/drawing/2014/main" id="{333F0674-15DE-1C4B-8E22-FE770CC969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6" y="502980"/>
            <a:ext cx="1613851" cy="963187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5563D7F0-A38A-2247-93DD-2496D8F11EDD}"/>
              </a:ext>
            </a:extLst>
          </p:cNvPr>
          <p:cNvSpPr txBox="1">
            <a:spLocks/>
          </p:cNvSpPr>
          <p:nvPr/>
        </p:nvSpPr>
        <p:spPr>
          <a:xfrm>
            <a:off x="-48104" y="7643037"/>
            <a:ext cx="10278475" cy="597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89B13F"/>
                </a:solidFill>
              </a:rPr>
              <a:t>REGISTRATION CLOSES MONTH XX, 2020  </a:t>
            </a:r>
          </a:p>
          <a:p>
            <a:endParaRPr lang="en-US" dirty="0"/>
          </a:p>
        </p:txBody>
      </p:sp>
      <p:sp>
        <p:nvSpPr>
          <p:cNvPr id="53" name="Subtitle 2">
            <a:extLst>
              <a:ext uri="{FF2B5EF4-FFF2-40B4-BE49-F238E27FC236}">
                <a16:creationId xmlns:a16="http://schemas.microsoft.com/office/drawing/2014/main" id="{4E380568-64DC-C345-9BD7-0889F8801D93}"/>
              </a:ext>
            </a:extLst>
          </p:cNvPr>
          <p:cNvSpPr txBox="1">
            <a:spLocks/>
          </p:cNvSpPr>
          <p:nvPr/>
        </p:nvSpPr>
        <p:spPr>
          <a:xfrm>
            <a:off x="5685755" y="8754227"/>
            <a:ext cx="4285586" cy="10884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chemeClr val="bg1"/>
                </a:solidFill>
              </a:rPr>
              <a:t>IF YOU HAVE QUESTIONS PLEASE</a:t>
            </a:r>
          </a:p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chemeClr val="bg1"/>
                </a:solidFill>
              </a:rPr>
              <a:t>CONTACT XXXXXXXXXX</a:t>
            </a:r>
          </a:p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chemeClr val="bg1"/>
                </a:solidFill>
              </a:rPr>
              <a:t> (XXX) XXX-XXXX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01BC6034-F111-6B4A-96D7-8288C12F3048}"/>
              </a:ext>
            </a:extLst>
          </p:cNvPr>
          <p:cNvCxnSpPr>
            <a:cxnSpLocks/>
          </p:cNvCxnSpPr>
          <p:nvPr/>
        </p:nvCxnSpPr>
        <p:spPr>
          <a:xfrm>
            <a:off x="355244" y="8537557"/>
            <a:ext cx="9616096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5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 descr="A person that is standing in the dirt&#10;&#10;Description automatically generated">
            <a:extLst>
              <a:ext uri="{FF2B5EF4-FFF2-40B4-BE49-F238E27FC236}">
                <a16:creationId xmlns:a16="http://schemas.microsoft.com/office/drawing/2014/main" id="{FE22434A-6247-244A-A9B7-318E0986D2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25" t="12998" r="225" b="5413"/>
          <a:stretch/>
        </p:blipFill>
        <p:spPr>
          <a:xfrm>
            <a:off x="-102976" y="0"/>
            <a:ext cx="10419432" cy="5665304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60245" y="302103"/>
            <a:ext cx="9783560" cy="9000323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-90014" y="4870174"/>
            <a:ext cx="10484080" cy="5079997"/>
          </a:xfrm>
          <a:prstGeom prst="rect">
            <a:avLst/>
          </a:prstGeom>
          <a:solidFill>
            <a:srgbClr val="0082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1E5D8-732C-FB4B-8CC8-A50020BB8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3332" y="5119580"/>
            <a:ext cx="10287001" cy="1459639"/>
          </a:xfrm>
        </p:spPr>
        <p:txBody>
          <a:bodyPr>
            <a:no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435FB-51BD-4344-B4E8-E171079D6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9746" y="7045050"/>
            <a:ext cx="10278475" cy="597987"/>
          </a:xfrm>
        </p:spPr>
        <p:txBody>
          <a:bodyPr/>
          <a:lstStyle/>
          <a:p>
            <a:r>
              <a:rPr lang="en-US" sz="2800" b="1" dirty="0">
                <a:solidFill>
                  <a:srgbClr val="524F53"/>
                </a:solidFill>
              </a:rPr>
              <a:t>VISIT HTTP:// LINKGOESHERE.COM FOR MORE INFORMATION</a:t>
            </a:r>
          </a:p>
          <a:p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9CACECD-FF48-AF41-8A82-FE6B0A2390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26" y="9021191"/>
            <a:ext cx="3719150" cy="482112"/>
          </a:xfrm>
          <a:prstGeom prst="rect">
            <a:avLst/>
          </a:prstGeom>
        </p:spPr>
      </p:pic>
      <p:pic>
        <p:nvPicPr>
          <p:cNvPr id="50" name="Picture 49" descr="A picture containing drawing&#10;&#10;Description automatically generated">
            <a:extLst>
              <a:ext uri="{FF2B5EF4-FFF2-40B4-BE49-F238E27FC236}">
                <a16:creationId xmlns:a16="http://schemas.microsoft.com/office/drawing/2014/main" id="{333F0674-15DE-1C4B-8E22-FE770CC969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6" y="502980"/>
            <a:ext cx="1613851" cy="963187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5563D7F0-A38A-2247-93DD-2496D8F11EDD}"/>
              </a:ext>
            </a:extLst>
          </p:cNvPr>
          <p:cNvSpPr txBox="1">
            <a:spLocks/>
          </p:cNvSpPr>
          <p:nvPr/>
        </p:nvSpPr>
        <p:spPr>
          <a:xfrm>
            <a:off x="-48104" y="7643037"/>
            <a:ext cx="10278475" cy="597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524F53"/>
                </a:solidFill>
              </a:rPr>
              <a:t>REGISTRATION CLOSES MONTH XX, 2020  </a:t>
            </a:r>
          </a:p>
          <a:p>
            <a:endParaRPr lang="en-US" dirty="0"/>
          </a:p>
        </p:txBody>
      </p:sp>
      <p:sp>
        <p:nvSpPr>
          <p:cNvPr id="53" name="Subtitle 2">
            <a:extLst>
              <a:ext uri="{FF2B5EF4-FFF2-40B4-BE49-F238E27FC236}">
                <a16:creationId xmlns:a16="http://schemas.microsoft.com/office/drawing/2014/main" id="{4E380568-64DC-C345-9BD7-0889F8801D93}"/>
              </a:ext>
            </a:extLst>
          </p:cNvPr>
          <p:cNvSpPr txBox="1">
            <a:spLocks/>
          </p:cNvSpPr>
          <p:nvPr/>
        </p:nvSpPr>
        <p:spPr>
          <a:xfrm>
            <a:off x="5685755" y="8754227"/>
            <a:ext cx="4285586" cy="10884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chemeClr val="bg1"/>
                </a:solidFill>
              </a:rPr>
              <a:t>IF YOU HAVE QUESTIONS PLEASE</a:t>
            </a:r>
          </a:p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chemeClr val="bg1"/>
                </a:solidFill>
              </a:rPr>
              <a:t>CONTACT XXXXXXXXXX</a:t>
            </a:r>
          </a:p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chemeClr val="bg1"/>
                </a:solidFill>
              </a:rPr>
              <a:t> (XXX) XXX-XXXX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01BC6034-F111-6B4A-96D7-8288C12F3048}"/>
              </a:ext>
            </a:extLst>
          </p:cNvPr>
          <p:cNvCxnSpPr>
            <a:cxnSpLocks/>
          </p:cNvCxnSpPr>
          <p:nvPr/>
        </p:nvCxnSpPr>
        <p:spPr>
          <a:xfrm>
            <a:off x="355244" y="8537557"/>
            <a:ext cx="9616096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1495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AE7106F4-ECEF-6E46-A6E2-BCA75E21F8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0328842" cy="6966153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60245" y="302103"/>
            <a:ext cx="9783560" cy="9000323"/>
          </a:xfrm>
          <a:prstGeom prst="rect">
            <a:avLst/>
          </a:prstGeom>
          <a:noFill/>
          <a:ln w="76200">
            <a:solidFill>
              <a:srgbClr val="81006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0" y="4989443"/>
            <a:ext cx="10328841" cy="4960728"/>
          </a:xfrm>
          <a:prstGeom prst="rect">
            <a:avLst/>
          </a:prstGeom>
          <a:solidFill>
            <a:srgbClr val="8100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1E5D8-732C-FB4B-8CC8-A50020BB8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24" y="5261803"/>
            <a:ext cx="10287001" cy="1459639"/>
          </a:xfrm>
        </p:spPr>
        <p:txBody>
          <a:bodyPr>
            <a:no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435FB-51BD-4344-B4E8-E171079D6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9746" y="7184196"/>
            <a:ext cx="10278475" cy="597987"/>
          </a:xfrm>
        </p:spPr>
        <p:txBody>
          <a:bodyPr/>
          <a:lstStyle/>
          <a:p>
            <a:r>
              <a:rPr lang="en-US" sz="2800" dirty="0">
                <a:solidFill>
                  <a:srgbClr val="89B13F"/>
                </a:solidFill>
              </a:rPr>
              <a:t>VISIT HTTP:// LINKGOESHERE.COM FOR MORE INFORMATION</a:t>
            </a:r>
          </a:p>
          <a:p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9CACECD-FF48-AF41-8A82-FE6B0A2390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26" y="9021191"/>
            <a:ext cx="3719150" cy="482112"/>
          </a:xfrm>
          <a:prstGeom prst="rect">
            <a:avLst/>
          </a:prstGeom>
        </p:spPr>
      </p:pic>
      <p:pic>
        <p:nvPicPr>
          <p:cNvPr id="50" name="Picture 49" descr="A picture containing drawing&#10;&#10;Description automatically generated">
            <a:extLst>
              <a:ext uri="{FF2B5EF4-FFF2-40B4-BE49-F238E27FC236}">
                <a16:creationId xmlns:a16="http://schemas.microsoft.com/office/drawing/2014/main" id="{333F0674-15DE-1C4B-8E22-FE770CC969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6" y="502980"/>
            <a:ext cx="1613851" cy="963187"/>
          </a:xfrm>
          <a:prstGeom prst="rect">
            <a:avLst/>
          </a:prstGeom>
        </p:spPr>
      </p:pic>
      <p:sp>
        <p:nvSpPr>
          <p:cNvPr id="52" name="Subtitle 2">
            <a:extLst>
              <a:ext uri="{FF2B5EF4-FFF2-40B4-BE49-F238E27FC236}">
                <a16:creationId xmlns:a16="http://schemas.microsoft.com/office/drawing/2014/main" id="{5563D7F0-A38A-2247-93DD-2496D8F11EDD}"/>
              </a:ext>
            </a:extLst>
          </p:cNvPr>
          <p:cNvSpPr txBox="1">
            <a:spLocks/>
          </p:cNvSpPr>
          <p:nvPr/>
        </p:nvSpPr>
        <p:spPr>
          <a:xfrm>
            <a:off x="-48104" y="7782183"/>
            <a:ext cx="10278475" cy="597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89B13F"/>
                </a:solidFill>
              </a:rPr>
              <a:t>REGISTRATION CLOSES MONTH XX, 2020  </a:t>
            </a:r>
          </a:p>
          <a:p>
            <a:endParaRPr lang="en-US" dirty="0"/>
          </a:p>
        </p:txBody>
      </p:sp>
      <p:sp>
        <p:nvSpPr>
          <p:cNvPr id="53" name="Subtitle 2">
            <a:extLst>
              <a:ext uri="{FF2B5EF4-FFF2-40B4-BE49-F238E27FC236}">
                <a16:creationId xmlns:a16="http://schemas.microsoft.com/office/drawing/2014/main" id="{4E380568-64DC-C345-9BD7-0889F8801D93}"/>
              </a:ext>
            </a:extLst>
          </p:cNvPr>
          <p:cNvSpPr txBox="1">
            <a:spLocks/>
          </p:cNvSpPr>
          <p:nvPr/>
        </p:nvSpPr>
        <p:spPr>
          <a:xfrm>
            <a:off x="5685755" y="8754227"/>
            <a:ext cx="4285586" cy="10884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chemeClr val="bg1"/>
                </a:solidFill>
              </a:rPr>
              <a:t>IF YOU HAVE QUESTIONS PLEASE</a:t>
            </a:r>
          </a:p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chemeClr val="bg1"/>
                </a:solidFill>
              </a:rPr>
              <a:t>CONTACT XXXXXXXXXX</a:t>
            </a:r>
          </a:p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chemeClr val="bg1"/>
                </a:solidFill>
              </a:rPr>
              <a:t> (XXX) XXX-XXXX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01BC6034-F111-6B4A-96D7-8288C12F3048}"/>
              </a:ext>
            </a:extLst>
          </p:cNvPr>
          <p:cNvCxnSpPr>
            <a:cxnSpLocks/>
          </p:cNvCxnSpPr>
          <p:nvPr/>
        </p:nvCxnSpPr>
        <p:spPr>
          <a:xfrm>
            <a:off x="355244" y="8537557"/>
            <a:ext cx="9616096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363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9BBAF2-949C-374B-8C25-76F279AC24C6}"/>
              </a:ext>
            </a:extLst>
          </p:cNvPr>
          <p:cNvSpPr/>
          <p:nvPr/>
        </p:nvSpPr>
        <p:spPr>
          <a:xfrm>
            <a:off x="0" y="-9761"/>
            <a:ext cx="10287000" cy="10287000"/>
          </a:xfrm>
          <a:prstGeom prst="rect">
            <a:avLst/>
          </a:prstGeom>
          <a:solidFill>
            <a:srgbClr val="89B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9B13F"/>
              </a:solidFill>
            </a:endParaRPr>
          </a:p>
        </p:txBody>
      </p:sp>
      <p:pic>
        <p:nvPicPr>
          <p:cNvPr id="9" name="Picture 8" descr="A group of sheep in a barn&#10;&#10;Description automatically generated">
            <a:extLst>
              <a:ext uri="{FF2B5EF4-FFF2-40B4-BE49-F238E27FC236}">
                <a16:creationId xmlns:a16="http://schemas.microsoft.com/office/drawing/2014/main" id="{DD452D24-BB0D-0741-9E26-256344FB65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00" t="1436" r="32366" b="1436"/>
          <a:stretch/>
        </p:blipFill>
        <p:spPr>
          <a:xfrm>
            <a:off x="5842000" y="0"/>
            <a:ext cx="4445000" cy="10287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1945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634562" y="1596929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rgbClr val="19453A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538922" y="5277181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rgbClr val="19453A"/>
                </a:solidFill>
              </a:rPr>
              <a:t>VISIT HTTP:// LINKGOESHERE.COM </a:t>
            </a:r>
            <a:br>
              <a:rPr lang="en-US" sz="2600" b="1" dirty="0">
                <a:solidFill>
                  <a:srgbClr val="19453A"/>
                </a:solidFill>
              </a:rPr>
            </a:br>
            <a:r>
              <a:rPr lang="en-US" sz="2600" b="1" dirty="0">
                <a:solidFill>
                  <a:srgbClr val="19453A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62" y="9028047"/>
            <a:ext cx="4445000" cy="576204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EB569EB-3331-284C-85E2-582A091C5E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961" y="606465"/>
            <a:ext cx="1756603" cy="104838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851D3C9-38BF-A448-B79A-37FA24533D14}"/>
              </a:ext>
            </a:extLst>
          </p:cNvPr>
          <p:cNvCxnSpPr>
            <a:cxnSpLocks/>
          </p:cNvCxnSpPr>
          <p:nvPr/>
        </p:nvCxnSpPr>
        <p:spPr>
          <a:xfrm>
            <a:off x="633344" y="4875387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617883" y="7051964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chemeClr val="bg1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28504A8-3817-EB4C-A72F-E94D341D0234}"/>
              </a:ext>
            </a:extLst>
          </p:cNvPr>
          <p:cNvCxnSpPr>
            <a:cxnSpLocks/>
          </p:cNvCxnSpPr>
          <p:nvPr/>
        </p:nvCxnSpPr>
        <p:spPr>
          <a:xfrm>
            <a:off x="633344" y="6406013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108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9BBAF2-949C-374B-8C25-76F279AC24C6}"/>
              </a:ext>
            </a:extLst>
          </p:cNvPr>
          <p:cNvSpPr/>
          <p:nvPr/>
        </p:nvSpPr>
        <p:spPr>
          <a:xfrm>
            <a:off x="0" y="-9761"/>
            <a:ext cx="10287000" cy="10287000"/>
          </a:xfrm>
          <a:prstGeom prst="rect">
            <a:avLst/>
          </a:prstGeom>
          <a:solidFill>
            <a:srgbClr val="01B3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9B13F"/>
              </a:solidFill>
            </a:endParaRPr>
          </a:p>
        </p:txBody>
      </p:sp>
      <p:pic>
        <p:nvPicPr>
          <p:cNvPr id="19" name="Picture 18" descr="A group of sheep in a barn&#10;&#10;Description automatically generated">
            <a:extLst>
              <a:ext uri="{FF2B5EF4-FFF2-40B4-BE49-F238E27FC236}">
                <a16:creationId xmlns:a16="http://schemas.microsoft.com/office/drawing/2014/main" id="{ADA61A3B-D3C8-184C-A6CD-E0CA7EFF1F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00" t="1436" r="32366" b="1436"/>
          <a:stretch/>
        </p:blipFill>
        <p:spPr>
          <a:xfrm>
            <a:off x="5842000" y="0"/>
            <a:ext cx="4445000" cy="10287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1945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634562" y="1596929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rgbClr val="19453A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538922" y="5277181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rgbClr val="19453A"/>
                </a:solidFill>
              </a:rPr>
              <a:t>VISIT HTTP:// LINKGOESHERE.COM </a:t>
            </a:r>
            <a:br>
              <a:rPr lang="en-US" sz="2600" b="1" dirty="0">
                <a:solidFill>
                  <a:srgbClr val="19453A"/>
                </a:solidFill>
              </a:rPr>
            </a:br>
            <a:r>
              <a:rPr lang="en-US" sz="2600" b="1" dirty="0">
                <a:solidFill>
                  <a:srgbClr val="19453A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62" y="9028047"/>
            <a:ext cx="4445000" cy="576204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EB569EB-3331-284C-85E2-582A091C5E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961" y="606465"/>
            <a:ext cx="1756603" cy="104838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851D3C9-38BF-A448-B79A-37FA24533D14}"/>
              </a:ext>
            </a:extLst>
          </p:cNvPr>
          <p:cNvCxnSpPr>
            <a:cxnSpLocks/>
          </p:cNvCxnSpPr>
          <p:nvPr/>
        </p:nvCxnSpPr>
        <p:spPr>
          <a:xfrm>
            <a:off x="633344" y="4875387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617883" y="7051964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chemeClr val="bg1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28504A8-3817-EB4C-A72F-E94D341D0234}"/>
              </a:ext>
            </a:extLst>
          </p:cNvPr>
          <p:cNvCxnSpPr>
            <a:cxnSpLocks/>
          </p:cNvCxnSpPr>
          <p:nvPr/>
        </p:nvCxnSpPr>
        <p:spPr>
          <a:xfrm>
            <a:off x="633344" y="6406013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9514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9BBAF2-949C-374B-8C25-76F279AC24C6}"/>
              </a:ext>
            </a:extLst>
          </p:cNvPr>
          <p:cNvSpPr/>
          <p:nvPr/>
        </p:nvSpPr>
        <p:spPr>
          <a:xfrm>
            <a:off x="0" y="-9761"/>
            <a:ext cx="10287000" cy="10287000"/>
          </a:xfrm>
          <a:prstGeom prst="rect">
            <a:avLst/>
          </a:prstGeom>
          <a:solidFill>
            <a:srgbClr val="8100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9B13F"/>
              </a:solidFill>
            </a:endParaRPr>
          </a:p>
        </p:txBody>
      </p:sp>
      <p:pic>
        <p:nvPicPr>
          <p:cNvPr id="9" name="Picture 8" descr="A group of sheep in a barn&#10;&#10;Description automatically generated">
            <a:extLst>
              <a:ext uri="{FF2B5EF4-FFF2-40B4-BE49-F238E27FC236}">
                <a16:creationId xmlns:a16="http://schemas.microsoft.com/office/drawing/2014/main" id="{DD452D24-BB0D-0741-9E26-256344FB65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00" t="1436" r="32366" b="1436"/>
          <a:stretch/>
        </p:blipFill>
        <p:spPr>
          <a:xfrm>
            <a:off x="5842000" y="0"/>
            <a:ext cx="4445000" cy="10287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634562" y="1596929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538922" y="5277181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62" y="9028047"/>
            <a:ext cx="4445000" cy="576204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EB569EB-3331-284C-85E2-582A091C5E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961" y="606465"/>
            <a:ext cx="1756603" cy="104838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851D3C9-38BF-A448-B79A-37FA24533D14}"/>
              </a:ext>
            </a:extLst>
          </p:cNvPr>
          <p:cNvCxnSpPr>
            <a:cxnSpLocks/>
          </p:cNvCxnSpPr>
          <p:nvPr/>
        </p:nvCxnSpPr>
        <p:spPr>
          <a:xfrm>
            <a:off x="633344" y="4875387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617883" y="7051964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chemeClr val="bg1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28504A8-3817-EB4C-A72F-E94D341D0234}"/>
              </a:ext>
            </a:extLst>
          </p:cNvPr>
          <p:cNvCxnSpPr>
            <a:cxnSpLocks/>
          </p:cNvCxnSpPr>
          <p:nvPr/>
        </p:nvCxnSpPr>
        <p:spPr>
          <a:xfrm>
            <a:off x="633344" y="6406013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0632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9BBAF2-949C-374B-8C25-76F279AC24C6}"/>
              </a:ext>
            </a:extLst>
          </p:cNvPr>
          <p:cNvSpPr/>
          <p:nvPr/>
        </p:nvSpPr>
        <p:spPr>
          <a:xfrm>
            <a:off x="-19878" y="19878"/>
            <a:ext cx="10287000" cy="10287000"/>
          </a:xfrm>
          <a:prstGeom prst="rect">
            <a:avLst/>
          </a:prstGeom>
          <a:solidFill>
            <a:srgbClr val="89B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89B13F"/>
              </a:solidFill>
            </a:endParaRPr>
          </a:p>
        </p:txBody>
      </p:sp>
      <p:pic>
        <p:nvPicPr>
          <p:cNvPr id="9" name="Picture 8" descr="A group of sheep in a barn&#10;&#10;Description automatically generated">
            <a:extLst>
              <a:ext uri="{FF2B5EF4-FFF2-40B4-BE49-F238E27FC236}">
                <a16:creationId xmlns:a16="http://schemas.microsoft.com/office/drawing/2014/main" id="{DD452D24-BB0D-0741-9E26-256344FB65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00" t="1436" r="32366" b="1436"/>
          <a:stretch/>
        </p:blipFill>
        <p:spPr>
          <a:xfrm>
            <a:off x="5842000" y="0"/>
            <a:ext cx="4445000" cy="10287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1945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634562" y="1596929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rgbClr val="19453A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538922" y="5277181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62" y="9028047"/>
            <a:ext cx="4445000" cy="576204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EB569EB-3331-284C-85E2-582A091C5E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961" y="606465"/>
            <a:ext cx="1756603" cy="104838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851D3C9-38BF-A448-B79A-37FA24533D14}"/>
              </a:ext>
            </a:extLst>
          </p:cNvPr>
          <p:cNvCxnSpPr>
            <a:cxnSpLocks/>
          </p:cNvCxnSpPr>
          <p:nvPr/>
        </p:nvCxnSpPr>
        <p:spPr>
          <a:xfrm>
            <a:off x="633344" y="4875387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617883" y="6632516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REGISTRATION CLOSES</a:t>
            </a:r>
          </a:p>
          <a:p>
            <a:r>
              <a:rPr lang="en-US" sz="2800" dirty="0">
                <a:solidFill>
                  <a:schemeClr val="bg1"/>
                </a:solidFill>
              </a:rPr>
              <a:t>MONTH XX, 2020</a:t>
            </a:r>
          </a:p>
          <a:p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28504A8-3817-EB4C-A72F-E94D341D0234}"/>
              </a:ext>
            </a:extLst>
          </p:cNvPr>
          <p:cNvCxnSpPr>
            <a:cxnSpLocks/>
          </p:cNvCxnSpPr>
          <p:nvPr/>
        </p:nvCxnSpPr>
        <p:spPr>
          <a:xfrm>
            <a:off x="633344" y="7717978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Subtitle 2">
            <a:extLst>
              <a:ext uri="{FF2B5EF4-FFF2-40B4-BE49-F238E27FC236}">
                <a16:creationId xmlns:a16="http://schemas.microsoft.com/office/drawing/2014/main" id="{67BF5E9A-51AC-C046-A529-914D3EA35318}"/>
              </a:ext>
            </a:extLst>
          </p:cNvPr>
          <p:cNvSpPr txBox="1">
            <a:spLocks/>
          </p:cNvSpPr>
          <p:nvPr/>
        </p:nvSpPr>
        <p:spPr>
          <a:xfrm>
            <a:off x="857914" y="7954133"/>
            <a:ext cx="4285586" cy="8155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 dirty="0">
                <a:solidFill>
                  <a:srgbClr val="15593B"/>
                </a:solidFill>
              </a:rPr>
              <a:t>IF YOU HAVE QUESTIONS PLEASE CONTACT XXXXXXXXX AT (XXX) XXX-XXXX</a:t>
            </a:r>
          </a:p>
        </p:txBody>
      </p:sp>
    </p:spTree>
    <p:extLst>
      <p:ext uri="{BB962C8B-B14F-4D97-AF65-F5344CB8AC3E}">
        <p14:creationId xmlns:p14="http://schemas.microsoft.com/office/powerpoint/2010/main" val="1190807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9BBAF2-949C-374B-8C25-76F279AC24C6}"/>
              </a:ext>
            </a:extLst>
          </p:cNvPr>
          <p:cNvSpPr/>
          <p:nvPr/>
        </p:nvSpPr>
        <p:spPr>
          <a:xfrm>
            <a:off x="-19878" y="19878"/>
            <a:ext cx="10287000" cy="10287000"/>
          </a:xfrm>
          <a:prstGeom prst="rect">
            <a:avLst/>
          </a:prstGeom>
          <a:solidFill>
            <a:srgbClr val="00828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9B13F"/>
              </a:solidFill>
            </a:endParaRPr>
          </a:p>
        </p:txBody>
      </p:sp>
      <p:pic>
        <p:nvPicPr>
          <p:cNvPr id="9" name="Picture 8" descr="A group of sheep in a barn&#10;&#10;Description automatically generated">
            <a:extLst>
              <a:ext uri="{FF2B5EF4-FFF2-40B4-BE49-F238E27FC236}">
                <a16:creationId xmlns:a16="http://schemas.microsoft.com/office/drawing/2014/main" id="{DD452D24-BB0D-0741-9E26-256344FB65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00" t="1436" r="32366" b="1436"/>
          <a:stretch/>
        </p:blipFill>
        <p:spPr>
          <a:xfrm>
            <a:off x="5842000" y="0"/>
            <a:ext cx="4445000" cy="10287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1945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634562" y="1596929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rgbClr val="19453A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538922" y="5277181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62" y="9028047"/>
            <a:ext cx="4445000" cy="576204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EB569EB-3331-284C-85E2-582A091C5E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961" y="606465"/>
            <a:ext cx="1756603" cy="104838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851D3C9-38BF-A448-B79A-37FA24533D14}"/>
              </a:ext>
            </a:extLst>
          </p:cNvPr>
          <p:cNvCxnSpPr>
            <a:cxnSpLocks/>
          </p:cNvCxnSpPr>
          <p:nvPr/>
        </p:nvCxnSpPr>
        <p:spPr>
          <a:xfrm>
            <a:off x="633344" y="4875387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617883" y="6632516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REGISTRATION CLOSES</a:t>
            </a:r>
          </a:p>
          <a:p>
            <a:r>
              <a:rPr lang="en-US" sz="2800" dirty="0">
                <a:solidFill>
                  <a:schemeClr val="bg1"/>
                </a:solidFill>
              </a:rPr>
              <a:t>MONTH XX, 2020</a:t>
            </a:r>
          </a:p>
          <a:p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28504A8-3817-EB4C-A72F-E94D341D0234}"/>
              </a:ext>
            </a:extLst>
          </p:cNvPr>
          <p:cNvCxnSpPr>
            <a:cxnSpLocks/>
          </p:cNvCxnSpPr>
          <p:nvPr/>
        </p:nvCxnSpPr>
        <p:spPr>
          <a:xfrm>
            <a:off x="633344" y="7717978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Subtitle 2">
            <a:extLst>
              <a:ext uri="{FF2B5EF4-FFF2-40B4-BE49-F238E27FC236}">
                <a16:creationId xmlns:a16="http://schemas.microsoft.com/office/drawing/2014/main" id="{67BF5E9A-51AC-C046-A529-914D3EA35318}"/>
              </a:ext>
            </a:extLst>
          </p:cNvPr>
          <p:cNvSpPr txBox="1">
            <a:spLocks/>
          </p:cNvSpPr>
          <p:nvPr/>
        </p:nvSpPr>
        <p:spPr>
          <a:xfrm>
            <a:off x="857914" y="7954133"/>
            <a:ext cx="4285586" cy="8155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 dirty="0">
                <a:solidFill>
                  <a:schemeClr val="bg1"/>
                </a:solidFill>
              </a:rPr>
              <a:t>IF YOU HAVE QUESTIONS PLEASE CONTACT XXXXXXXXX AT (XXX) XXX-XXXX</a:t>
            </a:r>
          </a:p>
        </p:txBody>
      </p:sp>
    </p:spTree>
    <p:extLst>
      <p:ext uri="{BB962C8B-B14F-4D97-AF65-F5344CB8AC3E}">
        <p14:creationId xmlns:p14="http://schemas.microsoft.com/office/powerpoint/2010/main" val="392905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9BBAF2-949C-374B-8C25-76F279AC24C6}"/>
              </a:ext>
            </a:extLst>
          </p:cNvPr>
          <p:cNvSpPr/>
          <p:nvPr/>
        </p:nvSpPr>
        <p:spPr>
          <a:xfrm>
            <a:off x="-19878" y="19878"/>
            <a:ext cx="10287000" cy="10287000"/>
          </a:xfrm>
          <a:prstGeom prst="rect">
            <a:avLst/>
          </a:prstGeom>
          <a:solidFill>
            <a:srgbClr val="FF860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9B13F"/>
              </a:solidFill>
            </a:endParaRPr>
          </a:p>
        </p:txBody>
      </p:sp>
      <p:pic>
        <p:nvPicPr>
          <p:cNvPr id="9" name="Picture 8" descr="A group of sheep in a barn&#10;&#10;Description automatically generated">
            <a:extLst>
              <a:ext uri="{FF2B5EF4-FFF2-40B4-BE49-F238E27FC236}">
                <a16:creationId xmlns:a16="http://schemas.microsoft.com/office/drawing/2014/main" id="{DD452D24-BB0D-0741-9E26-256344FB65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00" t="1436" r="32366" b="1436"/>
          <a:stretch/>
        </p:blipFill>
        <p:spPr>
          <a:xfrm>
            <a:off x="5842000" y="0"/>
            <a:ext cx="4445000" cy="10287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1945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634562" y="1596929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rgbClr val="19453A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538922" y="5277181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62" y="9028047"/>
            <a:ext cx="4445000" cy="576204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EB569EB-3331-284C-85E2-582A091C5E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961" y="606465"/>
            <a:ext cx="1756603" cy="104838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851D3C9-38BF-A448-B79A-37FA24533D14}"/>
              </a:ext>
            </a:extLst>
          </p:cNvPr>
          <p:cNvCxnSpPr>
            <a:cxnSpLocks/>
          </p:cNvCxnSpPr>
          <p:nvPr/>
        </p:nvCxnSpPr>
        <p:spPr>
          <a:xfrm>
            <a:off x="633344" y="4875387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617883" y="6632516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REGISTRATION CLOSES</a:t>
            </a:r>
          </a:p>
          <a:p>
            <a:r>
              <a:rPr lang="en-US" sz="2800" dirty="0">
                <a:solidFill>
                  <a:schemeClr val="bg1"/>
                </a:solidFill>
              </a:rPr>
              <a:t>MONTH XX, 2020</a:t>
            </a:r>
          </a:p>
          <a:p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28504A8-3817-EB4C-A72F-E94D341D0234}"/>
              </a:ext>
            </a:extLst>
          </p:cNvPr>
          <p:cNvCxnSpPr>
            <a:cxnSpLocks/>
          </p:cNvCxnSpPr>
          <p:nvPr/>
        </p:nvCxnSpPr>
        <p:spPr>
          <a:xfrm>
            <a:off x="633344" y="7717978"/>
            <a:ext cx="51451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Subtitle 2">
            <a:extLst>
              <a:ext uri="{FF2B5EF4-FFF2-40B4-BE49-F238E27FC236}">
                <a16:creationId xmlns:a16="http://schemas.microsoft.com/office/drawing/2014/main" id="{67BF5E9A-51AC-C046-A529-914D3EA35318}"/>
              </a:ext>
            </a:extLst>
          </p:cNvPr>
          <p:cNvSpPr txBox="1">
            <a:spLocks/>
          </p:cNvSpPr>
          <p:nvPr/>
        </p:nvSpPr>
        <p:spPr>
          <a:xfrm>
            <a:off x="857914" y="7954133"/>
            <a:ext cx="4285586" cy="8155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 dirty="0">
                <a:solidFill>
                  <a:srgbClr val="15593B"/>
                </a:solidFill>
              </a:rPr>
              <a:t>IF YOU HAVE QUESTIONS PLEASE CONTACT XXXXXXXXX AT (XXX) XXX-XXXX</a:t>
            </a:r>
          </a:p>
        </p:txBody>
      </p:sp>
    </p:spTree>
    <p:extLst>
      <p:ext uri="{BB962C8B-B14F-4D97-AF65-F5344CB8AC3E}">
        <p14:creationId xmlns:p14="http://schemas.microsoft.com/office/powerpoint/2010/main" val="2333240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front of a fence&#10;&#10;Description automatically generated">
            <a:extLst>
              <a:ext uri="{FF2B5EF4-FFF2-40B4-BE49-F238E27FC236}">
                <a16:creationId xmlns:a16="http://schemas.microsoft.com/office/drawing/2014/main" id="{F55D0749-3A51-BE4D-AC9B-60ADD4D7B1F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9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127000"/>
                    </a14:imgEffect>
                  </a14:imgLayer>
                </a14:imgProps>
              </a:ext>
            </a:extLst>
          </a:blip>
          <a:srcRect l="11955" r="21403"/>
          <a:stretch/>
        </p:blipFill>
        <p:spPr>
          <a:xfrm>
            <a:off x="0" y="-19636"/>
            <a:ext cx="10287000" cy="10376088"/>
          </a:xfrm>
          <a:prstGeom prst="rect">
            <a:avLst/>
          </a:prstGeom>
          <a:effectLst>
            <a:outerShdw blurRad="50800" dist="50800" sx="1000" sy="1000" algn="ctr" rotWithShape="0">
              <a:srgbClr val="000000"/>
            </a:outerShdw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5192F1C-DFA4-9A40-95FE-81F2A359A197}"/>
              </a:ext>
            </a:extLst>
          </p:cNvPr>
          <p:cNvSpPr/>
          <p:nvPr/>
        </p:nvSpPr>
        <p:spPr>
          <a:xfrm>
            <a:off x="0" y="-29696"/>
            <a:ext cx="10287000" cy="10346392"/>
          </a:xfrm>
          <a:prstGeom prst="rect">
            <a:avLst/>
          </a:prstGeom>
          <a:solidFill>
            <a:srgbClr val="00A65D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A65D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1945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653222" y="1843570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538922" y="5525006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4762" y="9028047"/>
            <a:ext cx="4445000" cy="576204"/>
          </a:xfrm>
          <a:prstGeom prst="rect">
            <a:avLst/>
          </a:prstGeom>
        </p:spPr>
      </p:pic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617883" y="7051964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19453A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rgbClr val="19453A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pic>
        <p:nvPicPr>
          <p:cNvPr id="18" name="Picture 17" descr="A picture containing drawing&#10;&#10;Description automatically generated">
            <a:extLst>
              <a:ext uri="{FF2B5EF4-FFF2-40B4-BE49-F238E27FC236}">
                <a16:creationId xmlns:a16="http://schemas.microsoft.com/office/drawing/2014/main" id="{53D7524A-E46B-CA4A-9B8B-8F407EB333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8961" y="606465"/>
            <a:ext cx="1756603" cy="104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0293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standing on top of a grass covered field&#10;&#10;Description automatically generated">
            <a:extLst>
              <a:ext uri="{FF2B5EF4-FFF2-40B4-BE49-F238E27FC236}">
                <a16:creationId xmlns:a16="http://schemas.microsoft.com/office/drawing/2014/main" id="{DBCC7F12-147C-8546-A23D-0AE4F72613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7000"/>
          </a:blip>
          <a:srcRect l="10584" t="2820" r="24546" b="-657"/>
          <a:stretch/>
        </p:blipFill>
        <p:spPr>
          <a:xfrm>
            <a:off x="0" y="10060"/>
            <a:ext cx="10287000" cy="1034639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5192F1C-DFA4-9A40-95FE-81F2A359A197}"/>
              </a:ext>
            </a:extLst>
          </p:cNvPr>
          <p:cNvSpPr/>
          <p:nvPr/>
        </p:nvSpPr>
        <p:spPr>
          <a:xfrm>
            <a:off x="0" y="-10060"/>
            <a:ext cx="10287000" cy="10287000"/>
          </a:xfrm>
          <a:prstGeom prst="rect">
            <a:avLst/>
          </a:prstGeom>
          <a:solidFill>
            <a:srgbClr val="89B03E">
              <a:alpha val="3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A65D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1945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4390335" y="1843570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rgbClr val="19453A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4276035" y="5525006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rgbClr val="19453A"/>
                </a:solidFill>
              </a:rPr>
              <a:t>VISIT HTTP:// LINKGOESHERE.COM </a:t>
            </a:r>
            <a:br>
              <a:rPr lang="en-US" sz="2600" b="1" dirty="0">
                <a:solidFill>
                  <a:srgbClr val="19453A"/>
                </a:solidFill>
              </a:rPr>
            </a:br>
            <a:r>
              <a:rPr lang="en-US" sz="2600" b="1" dirty="0">
                <a:solidFill>
                  <a:srgbClr val="19453A"/>
                </a:solidFill>
              </a:rPr>
              <a:t> FOR MORE INFORMATION</a:t>
            </a:r>
          </a:p>
          <a:p>
            <a:endParaRPr lang="en-US" dirty="0"/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4354996" y="7051964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19453A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rgbClr val="19453A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A4672F-77D0-EA4E-99F1-D8985DCABA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537" y="8911363"/>
            <a:ext cx="4994198" cy="647396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275CC010-029E-F443-9FAE-C097785567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6074" y="606465"/>
            <a:ext cx="1756603" cy="104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732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5192F1C-DFA4-9A40-95FE-81F2A359A197}"/>
              </a:ext>
            </a:extLst>
          </p:cNvPr>
          <p:cNvSpPr/>
          <p:nvPr/>
        </p:nvSpPr>
        <p:spPr>
          <a:xfrm>
            <a:off x="-7179" y="-29696"/>
            <a:ext cx="10287000" cy="10346392"/>
          </a:xfrm>
          <a:prstGeom prst="rect">
            <a:avLst/>
          </a:prstGeom>
          <a:solidFill>
            <a:srgbClr val="FF8604">
              <a:alpha val="5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19453A"/>
              </a:solidFill>
            </a:endParaRPr>
          </a:p>
        </p:txBody>
      </p:sp>
      <p:pic>
        <p:nvPicPr>
          <p:cNvPr id="7" name="Picture 6" descr="A person that is standing in the dirt&#10;&#10;Description automatically generated">
            <a:extLst>
              <a:ext uri="{FF2B5EF4-FFF2-40B4-BE49-F238E27FC236}">
                <a16:creationId xmlns:a16="http://schemas.microsoft.com/office/drawing/2014/main" id="{1296C610-70BF-EC4E-B640-A2FB6CD657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2000"/>
          </a:blip>
          <a:srcRect l="1777" t="618" r="32547" b="264"/>
          <a:stretch/>
        </p:blipFill>
        <p:spPr>
          <a:xfrm>
            <a:off x="-7179" y="0"/>
            <a:ext cx="10287000" cy="1034639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FF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653222" y="1843570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538922" y="5525006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62" y="9028047"/>
            <a:ext cx="4445000" cy="576204"/>
          </a:xfrm>
          <a:prstGeom prst="rect">
            <a:avLst/>
          </a:prstGeom>
        </p:spPr>
      </p:pic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617883" y="7051964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19453A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rgbClr val="19453A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pic>
        <p:nvPicPr>
          <p:cNvPr id="18" name="Picture 17" descr="A picture containing drawing&#10;&#10;Description automatically generated">
            <a:extLst>
              <a:ext uri="{FF2B5EF4-FFF2-40B4-BE49-F238E27FC236}">
                <a16:creationId xmlns:a16="http://schemas.microsoft.com/office/drawing/2014/main" id="{53D7524A-E46B-CA4A-9B8B-8F407EB333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961" y="606465"/>
            <a:ext cx="1756603" cy="104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715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tanding in a garden&#10;&#10;Description automatically generated">
            <a:extLst>
              <a:ext uri="{FF2B5EF4-FFF2-40B4-BE49-F238E27FC236}">
                <a16:creationId xmlns:a16="http://schemas.microsoft.com/office/drawing/2014/main" id="{45EF6A2F-E69B-2344-8F72-012FA3FF69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160" t="23" r="10458" b="-23"/>
          <a:stretch/>
        </p:blipFill>
        <p:spPr>
          <a:xfrm>
            <a:off x="0" y="0"/>
            <a:ext cx="10287000" cy="1049572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5192F1C-DFA4-9A40-95FE-81F2A359A197}"/>
              </a:ext>
            </a:extLst>
          </p:cNvPr>
          <p:cNvSpPr/>
          <p:nvPr/>
        </p:nvSpPr>
        <p:spPr>
          <a:xfrm>
            <a:off x="0" y="0"/>
            <a:ext cx="10287000" cy="10495722"/>
          </a:xfrm>
          <a:prstGeom prst="rect">
            <a:avLst/>
          </a:prstGeom>
          <a:solidFill>
            <a:srgbClr val="00A65D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A65D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1945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653222" y="1843570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538922" y="5525006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62" y="9028047"/>
            <a:ext cx="4445000" cy="576204"/>
          </a:xfrm>
          <a:prstGeom prst="rect">
            <a:avLst/>
          </a:prstGeom>
        </p:spPr>
      </p:pic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617883" y="7051964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19453A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rgbClr val="19453A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pic>
        <p:nvPicPr>
          <p:cNvPr id="18" name="Picture 17" descr="A picture containing drawing&#10;&#10;Description automatically generated">
            <a:extLst>
              <a:ext uri="{FF2B5EF4-FFF2-40B4-BE49-F238E27FC236}">
                <a16:creationId xmlns:a16="http://schemas.microsoft.com/office/drawing/2014/main" id="{53D7524A-E46B-CA4A-9B8B-8F407EB333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961" y="606465"/>
            <a:ext cx="1756603" cy="104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2387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standing on top of a grass covered field&#10;&#10;Description automatically generated">
            <a:extLst>
              <a:ext uri="{FF2B5EF4-FFF2-40B4-BE49-F238E27FC236}">
                <a16:creationId xmlns:a16="http://schemas.microsoft.com/office/drawing/2014/main" id="{E9C331BD-C1F0-0643-8B19-F7FFA08ED0C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7000"/>
          </a:blip>
          <a:srcRect l="10584" t="2820" r="24546" b="-657"/>
          <a:stretch/>
        </p:blipFill>
        <p:spPr>
          <a:xfrm>
            <a:off x="0" y="0"/>
            <a:ext cx="10287000" cy="1034639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5192F1C-DFA4-9A40-95FE-81F2A359A197}"/>
              </a:ext>
            </a:extLst>
          </p:cNvPr>
          <p:cNvSpPr/>
          <p:nvPr/>
        </p:nvSpPr>
        <p:spPr>
          <a:xfrm>
            <a:off x="0" y="0"/>
            <a:ext cx="10287000" cy="10276940"/>
          </a:xfrm>
          <a:prstGeom prst="rect">
            <a:avLst/>
          </a:prstGeom>
          <a:solidFill>
            <a:srgbClr val="810061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A65D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4558862" y="1843570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4444562" y="5525006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402" y="9028047"/>
            <a:ext cx="4445000" cy="576204"/>
          </a:xfrm>
          <a:prstGeom prst="rect">
            <a:avLst/>
          </a:prstGeom>
        </p:spPr>
      </p:pic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4523523" y="7051964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chemeClr val="bg1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pic>
        <p:nvPicPr>
          <p:cNvPr id="18" name="Picture 17" descr="A picture containing drawing&#10;&#10;Description automatically generated">
            <a:extLst>
              <a:ext uri="{FF2B5EF4-FFF2-40B4-BE49-F238E27FC236}">
                <a16:creationId xmlns:a16="http://schemas.microsoft.com/office/drawing/2014/main" id="{53D7524A-E46B-CA4A-9B8B-8F407EB333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601" y="606465"/>
            <a:ext cx="1756603" cy="104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8868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group of sheep in a barn&#10;&#10;Description automatically generated">
            <a:extLst>
              <a:ext uri="{FF2B5EF4-FFF2-40B4-BE49-F238E27FC236}">
                <a16:creationId xmlns:a16="http://schemas.microsoft.com/office/drawing/2014/main" id="{2489D9AF-ADCC-284C-A5A4-CFE581F544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3000"/>
          </a:blip>
          <a:srcRect l="6379" t="18846" b="18785"/>
          <a:stretch/>
        </p:blipFill>
        <p:spPr>
          <a:xfrm>
            <a:off x="1" y="10060"/>
            <a:ext cx="10286999" cy="1027694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5192F1C-DFA4-9A40-95FE-81F2A359A197}"/>
              </a:ext>
            </a:extLst>
          </p:cNvPr>
          <p:cNvSpPr/>
          <p:nvPr/>
        </p:nvSpPr>
        <p:spPr>
          <a:xfrm>
            <a:off x="0" y="0"/>
            <a:ext cx="10287000" cy="10287000"/>
          </a:xfrm>
          <a:prstGeom prst="rect">
            <a:avLst/>
          </a:prstGeom>
          <a:solidFill>
            <a:srgbClr val="15593B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A65D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424421"/>
            <a:ext cx="9270124" cy="9438158"/>
          </a:xfrm>
          <a:prstGeom prst="rect">
            <a:avLst/>
          </a:prstGeom>
          <a:noFill/>
          <a:ln w="76200">
            <a:solidFill>
              <a:srgbClr val="15593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4558862" y="1843570"/>
            <a:ext cx="5105400" cy="34871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SAMPLE COUNTY VIRTUAL LEARNING SHOWCASE AND AUCTION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4444562" y="5525006"/>
            <a:ext cx="5334000" cy="89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402" y="9028047"/>
            <a:ext cx="4445000" cy="576204"/>
          </a:xfrm>
          <a:prstGeom prst="rect">
            <a:avLst/>
          </a:prstGeom>
        </p:spPr>
      </p:pic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4523523" y="7051964"/>
            <a:ext cx="5145156" cy="890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chemeClr val="bg1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pic>
        <p:nvPicPr>
          <p:cNvPr id="18" name="Picture 17" descr="A picture containing drawing&#10;&#10;Description automatically generated">
            <a:extLst>
              <a:ext uri="{FF2B5EF4-FFF2-40B4-BE49-F238E27FC236}">
                <a16:creationId xmlns:a16="http://schemas.microsoft.com/office/drawing/2014/main" id="{53D7524A-E46B-CA4A-9B8B-8F407EB333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601" y="606465"/>
            <a:ext cx="1756603" cy="104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1904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FCAD343-A5E1-6047-B002-65E891607BD1}"/>
              </a:ext>
            </a:extLst>
          </p:cNvPr>
          <p:cNvSpPr/>
          <p:nvPr/>
        </p:nvSpPr>
        <p:spPr>
          <a:xfrm>
            <a:off x="-19879" y="-422031"/>
            <a:ext cx="10306879" cy="10709031"/>
          </a:xfrm>
          <a:prstGeom prst="rect">
            <a:avLst/>
          </a:prstGeom>
          <a:solidFill>
            <a:srgbClr val="89B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89B13F"/>
              </a:solidFill>
            </a:endParaRPr>
          </a:p>
        </p:txBody>
      </p:sp>
      <p:pic>
        <p:nvPicPr>
          <p:cNvPr id="3" name="Picture 2" descr="A pan of food on a grill&#10;&#10;Description automatically generated">
            <a:extLst>
              <a:ext uri="{FF2B5EF4-FFF2-40B4-BE49-F238E27FC236}">
                <a16:creationId xmlns:a16="http://schemas.microsoft.com/office/drawing/2014/main" id="{0F8C3185-BF4A-6C4A-B1A8-D186985CB8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372" r="22491" b="3413"/>
          <a:stretch/>
        </p:blipFill>
        <p:spPr>
          <a:xfrm>
            <a:off x="-466683" y="-405723"/>
            <a:ext cx="5105399" cy="10791579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4780988" y="1878709"/>
            <a:ext cx="4800412" cy="24671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LOCALLY RAISED </a:t>
            </a:r>
          </a:p>
          <a:p>
            <a:pPr algn="ctr"/>
            <a:r>
              <a:rPr lang="en-US" sz="4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PORK FOR SALE</a:t>
            </a:r>
          </a:p>
          <a:p>
            <a:pPr algn="ctr"/>
            <a:endParaRPr lang="en-US" sz="2000" b="1" dirty="0">
              <a:solidFill>
                <a:schemeClr val="bg1"/>
              </a:solidFill>
              <a:latin typeface="Arial Narrow" panose="020B0604020202020204" pitchFamily="34" charset="0"/>
              <a:cs typeface="Arial Narrow" panose="020B0604020202020204" pitchFamily="34" charset="0"/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COUNTY FAIR TITLE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ONLINE YOUTH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LIVESTOCK ACTION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4666688" y="5204535"/>
            <a:ext cx="5015356" cy="8376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4666688" y="6341183"/>
            <a:ext cx="5111874" cy="87851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dirty="0">
                <a:solidFill>
                  <a:schemeClr val="bg1"/>
                </a:solidFill>
              </a:rPr>
              <a:t>AUCTION WILL OPEN ON MONTH XX,2020</a:t>
            </a:r>
          </a:p>
          <a:p>
            <a:r>
              <a:rPr lang="en-US" sz="3200" dirty="0">
                <a:solidFill>
                  <a:schemeClr val="bg1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pic>
        <p:nvPicPr>
          <p:cNvPr id="18" name="Picture 17" descr="A picture containing drawing&#10;&#10;Description automatically generated">
            <a:extLst>
              <a:ext uri="{FF2B5EF4-FFF2-40B4-BE49-F238E27FC236}">
                <a16:creationId xmlns:a16="http://schemas.microsoft.com/office/drawing/2014/main" id="{53D7524A-E46B-CA4A-9B8B-8F407EB333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4320" y="323931"/>
            <a:ext cx="1468132" cy="87621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508438" y="196027"/>
            <a:ext cx="9270124" cy="9894947"/>
          </a:xfrm>
          <a:prstGeom prst="rect">
            <a:avLst/>
          </a:prstGeom>
          <a:noFill/>
          <a:ln w="76200">
            <a:solidFill>
              <a:srgbClr val="15593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9FB32A-395C-4E4B-8503-20E3F5A68439}"/>
              </a:ext>
            </a:extLst>
          </p:cNvPr>
          <p:cNvSpPr/>
          <p:nvPr/>
        </p:nvSpPr>
        <p:spPr>
          <a:xfrm>
            <a:off x="4931531" y="7219692"/>
            <a:ext cx="45173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Average market hog yields 120-140 pounds of meat. Consider splitting your purchase with a friend and take home a half!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2185" y="9342717"/>
            <a:ext cx="4344695" cy="56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6291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2E4FCD6-C81A-DD4B-9513-4D9A33569E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0287000" cy="10287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C084098-0E8C-F246-9ACB-C941B9B633E2}"/>
              </a:ext>
            </a:extLst>
          </p:cNvPr>
          <p:cNvSpPr/>
          <p:nvPr/>
        </p:nvSpPr>
        <p:spPr>
          <a:xfrm>
            <a:off x="0" y="10060"/>
            <a:ext cx="10287000" cy="10276940"/>
          </a:xfrm>
          <a:prstGeom prst="rect">
            <a:avLst/>
          </a:prstGeom>
          <a:solidFill>
            <a:srgbClr val="810061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A65D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81B343-977B-B348-B5F5-C051E1AD4B8D}"/>
              </a:ext>
            </a:extLst>
          </p:cNvPr>
          <p:cNvSpPr txBox="1">
            <a:spLocks/>
          </p:cNvSpPr>
          <p:nvPr/>
        </p:nvSpPr>
        <p:spPr>
          <a:xfrm>
            <a:off x="508438" y="3037213"/>
            <a:ext cx="9270124" cy="158866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10287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95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LOCALLY RAISED</a:t>
            </a:r>
          </a:p>
          <a:p>
            <a:pPr algn="ctr"/>
            <a:r>
              <a:rPr lang="en-US" sz="66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BEEF FOR SALE</a:t>
            </a:r>
          </a:p>
          <a:p>
            <a:pPr algn="ctr"/>
            <a:endParaRPr lang="en-US" sz="2000" b="1" dirty="0">
              <a:solidFill>
                <a:schemeClr val="bg1"/>
              </a:solidFill>
              <a:latin typeface="Arial Narrow" panose="020B0604020202020204" pitchFamily="34" charset="0"/>
              <a:cs typeface="Arial Narrow" panose="020B0604020202020204" pitchFamily="34" charset="0"/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XXXXXXXXX COUNTY FAIR </a:t>
            </a:r>
          </a:p>
          <a:p>
            <a:pPr algn="ctr"/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ONLINE YOUTH  LIVESTOCK ACTION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6A8616-8CC8-3048-8DE2-9B6E3EEC44C7}"/>
              </a:ext>
            </a:extLst>
          </p:cNvPr>
          <p:cNvSpPr/>
          <p:nvPr/>
        </p:nvSpPr>
        <p:spPr>
          <a:xfrm>
            <a:off x="268941" y="196027"/>
            <a:ext cx="9708777" cy="989494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447D64-5C7C-C44F-9186-D2D67E4F52BC}"/>
              </a:ext>
            </a:extLst>
          </p:cNvPr>
          <p:cNvSpPr txBox="1">
            <a:spLocks/>
          </p:cNvSpPr>
          <p:nvPr/>
        </p:nvSpPr>
        <p:spPr>
          <a:xfrm>
            <a:off x="460179" y="5888216"/>
            <a:ext cx="9173606" cy="8376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2600" b="1" dirty="0">
                <a:solidFill>
                  <a:schemeClr val="bg1"/>
                </a:solidFill>
              </a:rPr>
            </a:br>
            <a:r>
              <a:rPr lang="en-US" sz="2600" b="1" dirty="0">
                <a:solidFill>
                  <a:schemeClr val="bg1"/>
                </a:solidFill>
              </a:rPr>
              <a:t> FOR MORE INFORMATION</a:t>
            </a:r>
          </a:p>
          <a:p>
            <a:endParaRPr lang="en-US" dirty="0"/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BF176089-7E8E-6A47-A130-B56D0C26A35D}"/>
              </a:ext>
            </a:extLst>
          </p:cNvPr>
          <p:cNvSpPr txBox="1">
            <a:spLocks/>
          </p:cNvSpPr>
          <p:nvPr/>
        </p:nvSpPr>
        <p:spPr>
          <a:xfrm>
            <a:off x="555583" y="6994569"/>
            <a:ext cx="8982797" cy="1181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bg1"/>
                </a:solidFill>
              </a:rPr>
              <a:t>AUCTION WILL OPEN ON MONTH XX, 2020</a:t>
            </a:r>
          </a:p>
          <a:p>
            <a:r>
              <a:rPr lang="en-US" sz="2400" dirty="0">
                <a:solidFill>
                  <a:schemeClr val="bg1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pic>
        <p:nvPicPr>
          <p:cNvPr id="18" name="Picture 17" descr="A picture containing drawing&#10;&#10;Description automatically generated">
            <a:extLst>
              <a:ext uri="{FF2B5EF4-FFF2-40B4-BE49-F238E27FC236}">
                <a16:creationId xmlns:a16="http://schemas.microsoft.com/office/drawing/2014/main" id="{53D7524A-E46B-CA4A-9B8B-8F407EB333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0347" y="470035"/>
            <a:ext cx="2186306" cy="130484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D9FB32A-395C-4E4B-8503-20E3F5A68439}"/>
              </a:ext>
            </a:extLst>
          </p:cNvPr>
          <p:cNvSpPr/>
          <p:nvPr/>
        </p:nvSpPr>
        <p:spPr>
          <a:xfrm>
            <a:off x="460179" y="8171712"/>
            <a:ext cx="92701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</a:rPr>
              <a:t>Average market beef yields 450-540 pounds of meat. Consider splitting your purchase with 1 -3 friends and take home a half or quarter!</a:t>
            </a:r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99FBD35-3CEE-9042-AEAD-A81BE293A3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2894" y="9345240"/>
            <a:ext cx="4344695" cy="56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8618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636F5132-BF92-4A45-852B-EA273473D2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89201" y="-2247680"/>
            <a:ext cx="10725668" cy="6865485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51720" y="248173"/>
            <a:ext cx="9783560" cy="9000323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-331603" y="4278086"/>
            <a:ext cx="11173773" cy="5672085"/>
          </a:xfrm>
          <a:prstGeom prst="rect">
            <a:avLst/>
          </a:prstGeom>
          <a:solidFill>
            <a:srgbClr val="1945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1E5D8-732C-FB4B-8CC8-A50020BB8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7868" y="5198367"/>
            <a:ext cx="10287001" cy="1108775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LOCALLY RAISED LAMB FOR SALE</a:t>
            </a:r>
            <a:b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COUNTY FAIR TITLE </a:t>
            </a:r>
            <a:b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YOUTH LIVESTOCK AUCTION</a:t>
            </a:r>
          </a:p>
        </p:txBody>
      </p:sp>
      <p:pic>
        <p:nvPicPr>
          <p:cNvPr id="50" name="Picture 49" descr="A picture containing drawing&#10;&#10;Description automatically generated">
            <a:extLst>
              <a:ext uri="{FF2B5EF4-FFF2-40B4-BE49-F238E27FC236}">
                <a16:creationId xmlns:a16="http://schemas.microsoft.com/office/drawing/2014/main" id="{333F0674-15DE-1C4B-8E22-FE770CC969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9536" y="586714"/>
            <a:ext cx="1613851" cy="963187"/>
          </a:xfrm>
          <a:prstGeom prst="rect">
            <a:avLst/>
          </a:prstGeom>
        </p:spPr>
      </p:pic>
      <p:sp>
        <p:nvSpPr>
          <p:cNvPr id="55" name="Subtitle 2">
            <a:extLst>
              <a:ext uri="{FF2B5EF4-FFF2-40B4-BE49-F238E27FC236}">
                <a16:creationId xmlns:a16="http://schemas.microsoft.com/office/drawing/2014/main" id="{AB78F073-73AA-C84F-B36F-7E30C3EAD99F}"/>
              </a:ext>
            </a:extLst>
          </p:cNvPr>
          <p:cNvSpPr txBox="1">
            <a:spLocks/>
          </p:cNvSpPr>
          <p:nvPr/>
        </p:nvSpPr>
        <p:spPr>
          <a:xfrm>
            <a:off x="504013" y="6859190"/>
            <a:ext cx="9173606" cy="171656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57175" indent="-257175" algn="l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715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858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145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289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432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5762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71975" indent="-257175" algn="l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400" b="1" dirty="0">
                <a:solidFill>
                  <a:schemeClr val="bg1"/>
                </a:solidFill>
              </a:rPr>
              <a:t>VISIT HTTP:// LINKGOESHERE.COM </a:t>
            </a:r>
            <a:br>
              <a:rPr lang="en-US" sz="3400" b="1" dirty="0">
                <a:solidFill>
                  <a:schemeClr val="bg1"/>
                </a:solidFill>
              </a:rPr>
            </a:br>
            <a:r>
              <a:rPr lang="en-US" sz="3400" b="1" dirty="0">
                <a:solidFill>
                  <a:schemeClr val="bg1"/>
                </a:solidFill>
              </a:rPr>
              <a:t> FOR MORE INFORMATION</a:t>
            </a:r>
          </a:p>
          <a:p>
            <a:pPr marL="0" indent="0" algn="ctr">
              <a:buNone/>
            </a:pPr>
            <a:endParaRPr lang="en-US" sz="26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</a:rPr>
              <a:t>AUCTION WILL OPEN ON MONTH XX, 2020</a:t>
            </a: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</a:rPr>
              <a:t>ALL BIDDING CLOSES MONTH XX, 2020 </a:t>
            </a:r>
          </a:p>
          <a:p>
            <a:pPr marL="0" indent="0" algn="ctr">
              <a:buNone/>
            </a:pPr>
            <a:endParaRPr lang="en-US" sz="2600" b="1" dirty="0">
              <a:solidFill>
                <a:schemeClr val="bg1"/>
              </a:solidFill>
            </a:endParaRPr>
          </a:p>
        </p:txBody>
      </p:sp>
      <p:sp>
        <p:nvSpPr>
          <p:cNvPr id="56" name="Subtitle 2">
            <a:extLst>
              <a:ext uri="{FF2B5EF4-FFF2-40B4-BE49-F238E27FC236}">
                <a16:creationId xmlns:a16="http://schemas.microsoft.com/office/drawing/2014/main" id="{CBD74FFC-ED8F-4949-84DD-621CEA4998C7}"/>
              </a:ext>
            </a:extLst>
          </p:cNvPr>
          <p:cNvSpPr txBox="1">
            <a:spLocks/>
          </p:cNvSpPr>
          <p:nvPr/>
        </p:nvSpPr>
        <p:spPr>
          <a:xfrm>
            <a:off x="556697" y="7611910"/>
            <a:ext cx="8982797" cy="1181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723B765-26A0-3D4E-AEBF-76AF6FBF005C}"/>
              </a:ext>
            </a:extLst>
          </p:cNvPr>
          <p:cNvSpPr/>
          <p:nvPr/>
        </p:nvSpPr>
        <p:spPr>
          <a:xfrm>
            <a:off x="2708225" y="8996127"/>
            <a:ext cx="493081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Average market lamb or goat yields 35-40 pounds of meat.</a:t>
            </a:r>
          </a:p>
          <a:p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068077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C107DA4-EC0C-8D4C-98D8-38E667920F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265"/>
          <a:stretch/>
        </p:blipFill>
        <p:spPr>
          <a:xfrm>
            <a:off x="-165808" y="-136021"/>
            <a:ext cx="10610089" cy="6099686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60245" y="344346"/>
            <a:ext cx="9783560" cy="8958080"/>
          </a:xfrm>
          <a:prstGeom prst="rect">
            <a:avLst/>
          </a:prstGeom>
          <a:noFill/>
          <a:ln w="76200">
            <a:solidFill>
              <a:srgbClr val="89B03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-90014" y="4552122"/>
            <a:ext cx="10484080" cy="5390532"/>
          </a:xfrm>
          <a:prstGeom prst="rect">
            <a:avLst/>
          </a:prstGeom>
          <a:solidFill>
            <a:srgbClr val="89B0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435FB-51BD-4344-B4E8-E171079D6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838754"/>
            <a:ext cx="10278475" cy="597987"/>
          </a:xfrm>
        </p:spPr>
        <p:txBody>
          <a:bodyPr/>
          <a:lstStyle/>
          <a:p>
            <a:r>
              <a:rPr lang="en-US" sz="2800" b="1" dirty="0">
                <a:solidFill>
                  <a:srgbClr val="19453A"/>
                </a:solidFill>
              </a:rPr>
              <a:t>VISIT HTTP:// LINKGOESHERE.COM FOR MORE INFORMATION</a:t>
            </a:r>
          </a:p>
          <a:p>
            <a:endParaRPr lang="en-US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72DA5378-AB2A-A045-9928-E37A8FD56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8764" y="9189407"/>
            <a:ext cx="3719150" cy="482112"/>
          </a:xfrm>
          <a:prstGeom prst="rect">
            <a:avLst/>
          </a:prstGeom>
        </p:spPr>
      </p:pic>
      <p:sp>
        <p:nvSpPr>
          <p:cNvPr id="59" name="Subtitle 2">
            <a:extLst>
              <a:ext uri="{FF2B5EF4-FFF2-40B4-BE49-F238E27FC236}">
                <a16:creationId xmlns:a16="http://schemas.microsoft.com/office/drawing/2014/main" id="{91D307B8-8FFF-5641-B81C-7376A0D73D31}"/>
              </a:ext>
            </a:extLst>
          </p:cNvPr>
          <p:cNvSpPr txBox="1">
            <a:spLocks/>
          </p:cNvSpPr>
          <p:nvPr/>
        </p:nvSpPr>
        <p:spPr>
          <a:xfrm>
            <a:off x="-48104" y="7883031"/>
            <a:ext cx="10278475" cy="8417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19453A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rgbClr val="19453A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9F2A2593-ADA8-974C-AB5E-447349B80393}"/>
              </a:ext>
            </a:extLst>
          </p:cNvPr>
          <p:cNvCxnSpPr/>
          <p:nvPr/>
        </p:nvCxnSpPr>
        <p:spPr>
          <a:xfrm>
            <a:off x="739915" y="7595767"/>
            <a:ext cx="8824220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Picture 57" descr="A picture containing drawing&#10;&#10;Description automatically generated">
            <a:extLst>
              <a:ext uri="{FF2B5EF4-FFF2-40B4-BE49-F238E27FC236}">
                <a16:creationId xmlns:a16="http://schemas.microsoft.com/office/drawing/2014/main" id="{C180E376-9910-DF47-B484-7D4D116B4A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6" y="8670279"/>
            <a:ext cx="1613851" cy="963187"/>
          </a:xfrm>
          <a:prstGeom prst="rect">
            <a:avLst/>
          </a:prstGeom>
        </p:spPr>
      </p:pic>
      <p:sp>
        <p:nvSpPr>
          <p:cNvPr id="52" name="Title 1">
            <a:extLst>
              <a:ext uri="{FF2B5EF4-FFF2-40B4-BE49-F238E27FC236}">
                <a16:creationId xmlns:a16="http://schemas.microsoft.com/office/drawing/2014/main" id="{0C82DA13-DEC1-2E4A-ACFA-247AAB8F96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7868" y="5524937"/>
            <a:ext cx="10287001" cy="1108775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LOCALLY RAISED TURKEY FOR SALE</a:t>
            </a:r>
            <a:b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XXXXXXXX COUNTY FAIR</a:t>
            </a:r>
            <a:b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YOUTH LIVESTOCK AUCTION</a:t>
            </a:r>
          </a:p>
        </p:txBody>
      </p:sp>
    </p:spTree>
    <p:extLst>
      <p:ext uri="{BB962C8B-B14F-4D97-AF65-F5344CB8AC3E}">
        <p14:creationId xmlns:p14="http://schemas.microsoft.com/office/powerpoint/2010/main" val="17657735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late of food&#10;&#10;Description automatically generated">
            <a:extLst>
              <a:ext uri="{FF2B5EF4-FFF2-40B4-BE49-F238E27FC236}">
                <a16:creationId xmlns:a16="http://schemas.microsoft.com/office/drawing/2014/main" id="{0AA9B5C3-A778-824F-BD43-03D18DD307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67" y="-707274"/>
            <a:ext cx="10287000" cy="6865603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60245" y="344346"/>
            <a:ext cx="9783560" cy="8958080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-90014" y="4552122"/>
            <a:ext cx="10484080" cy="5390532"/>
          </a:xfrm>
          <a:prstGeom prst="rect">
            <a:avLst/>
          </a:prstGeom>
          <a:solidFill>
            <a:srgbClr val="810061"/>
          </a:solidFill>
          <a:ln>
            <a:solidFill>
              <a:srgbClr val="81006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435FB-51BD-4344-B4E8-E171079D6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838754"/>
            <a:ext cx="10278475" cy="597987"/>
          </a:xfrm>
        </p:spPr>
        <p:txBody>
          <a:bodyPr/>
          <a:lstStyle/>
          <a:p>
            <a:r>
              <a:rPr lang="en-US" sz="2800" b="1" dirty="0">
                <a:solidFill>
                  <a:schemeClr val="bg1"/>
                </a:solidFill>
              </a:rPr>
              <a:t>VISIT HTTP:// LINKGOESHERE.COM FOR MORE INFORMATION</a:t>
            </a:r>
          </a:p>
          <a:p>
            <a:endParaRPr lang="en-US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72DA5378-AB2A-A045-9928-E37A8FD56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8764" y="9189407"/>
            <a:ext cx="3719150" cy="482112"/>
          </a:xfrm>
          <a:prstGeom prst="rect">
            <a:avLst/>
          </a:prstGeom>
        </p:spPr>
      </p:pic>
      <p:sp>
        <p:nvSpPr>
          <p:cNvPr id="59" name="Subtitle 2">
            <a:extLst>
              <a:ext uri="{FF2B5EF4-FFF2-40B4-BE49-F238E27FC236}">
                <a16:creationId xmlns:a16="http://schemas.microsoft.com/office/drawing/2014/main" id="{91D307B8-8FFF-5641-B81C-7376A0D73D31}"/>
              </a:ext>
            </a:extLst>
          </p:cNvPr>
          <p:cNvSpPr txBox="1">
            <a:spLocks/>
          </p:cNvSpPr>
          <p:nvPr/>
        </p:nvSpPr>
        <p:spPr>
          <a:xfrm>
            <a:off x="-48104" y="7883031"/>
            <a:ext cx="10278475" cy="8417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bg1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chemeClr val="bg1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9F2A2593-ADA8-974C-AB5E-447349B80393}"/>
              </a:ext>
            </a:extLst>
          </p:cNvPr>
          <p:cNvCxnSpPr/>
          <p:nvPr/>
        </p:nvCxnSpPr>
        <p:spPr>
          <a:xfrm>
            <a:off x="739915" y="7595767"/>
            <a:ext cx="8824220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Picture 57" descr="A picture containing drawing&#10;&#10;Description automatically generated">
            <a:extLst>
              <a:ext uri="{FF2B5EF4-FFF2-40B4-BE49-F238E27FC236}">
                <a16:creationId xmlns:a16="http://schemas.microsoft.com/office/drawing/2014/main" id="{C180E376-9910-DF47-B484-7D4D116B4A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6" y="8670279"/>
            <a:ext cx="1613851" cy="963187"/>
          </a:xfrm>
          <a:prstGeom prst="rect">
            <a:avLst/>
          </a:prstGeom>
        </p:spPr>
      </p:pic>
      <p:sp>
        <p:nvSpPr>
          <p:cNvPr id="52" name="Title 1">
            <a:extLst>
              <a:ext uri="{FF2B5EF4-FFF2-40B4-BE49-F238E27FC236}">
                <a16:creationId xmlns:a16="http://schemas.microsoft.com/office/drawing/2014/main" id="{0C82DA13-DEC1-2E4A-ACFA-247AAB8F96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7868" y="5524937"/>
            <a:ext cx="10287001" cy="1108775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LOCALLY RAISED CHICKEN FOR SALE</a:t>
            </a:r>
            <a:b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XXXXXXXX COUNTY FAIR</a:t>
            </a:r>
            <a:b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YOUTH LIVESTOCK AUCTION</a:t>
            </a:r>
          </a:p>
        </p:txBody>
      </p:sp>
    </p:spTree>
    <p:extLst>
      <p:ext uri="{BB962C8B-B14F-4D97-AF65-F5344CB8AC3E}">
        <p14:creationId xmlns:p14="http://schemas.microsoft.com/office/powerpoint/2010/main" val="1858904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4430339-516F-FB43-B8D6-C3F4316B10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7867" y="-56183"/>
            <a:ext cx="10287000" cy="6858000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10B83EB-3BD8-224A-9CA6-37DC002490B0}"/>
              </a:ext>
            </a:extLst>
          </p:cNvPr>
          <p:cNvSpPr/>
          <p:nvPr/>
        </p:nvSpPr>
        <p:spPr>
          <a:xfrm>
            <a:off x="260245" y="344346"/>
            <a:ext cx="9783560" cy="8958080"/>
          </a:xfrm>
          <a:prstGeom prst="rect">
            <a:avLst/>
          </a:prstGeom>
          <a:noFill/>
          <a:ln w="76200">
            <a:solidFill>
              <a:srgbClr val="FF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CE30CE-CB3B-794E-9B8F-62A18B9E6DBC}"/>
              </a:ext>
            </a:extLst>
          </p:cNvPr>
          <p:cNvSpPr/>
          <p:nvPr/>
        </p:nvSpPr>
        <p:spPr>
          <a:xfrm rot="2041453">
            <a:off x="81021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81E0D-7CCE-5F40-9C27-DEE38CA1F178}"/>
              </a:ext>
            </a:extLst>
          </p:cNvPr>
          <p:cNvSpPr/>
          <p:nvPr/>
        </p:nvSpPr>
        <p:spPr>
          <a:xfrm rot="2041453">
            <a:off x="3588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90B8D5-6F44-AE45-9064-271B19386CB8}"/>
              </a:ext>
            </a:extLst>
          </p:cNvPr>
          <p:cNvSpPr/>
          <p:nvPr/>
        </p:nvSpPr>
        <p:spPr>
          <a:xfrm rot="2041453">
            <a:off x="6366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F0A1D-DE77-314C-89A5-2A1B800CC829}"/>
              </a:ext>
            </a:extLst>
          </p:cNvPr>
          <p:cNvSpPr/>
          <p:nvPr/>
        </p:nvSpPr>
        <p:spPr>
          <a:xfrm rot="2041453">
            <a:off x="90282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F439B-4B0A-F64F-B485-85AD383DF931}"/>
              </a:ext>
            </a:extLst>
          </p:cNvPr>
          <p:cNvSpPr/>
          <p:nvPr/>
        </p:nvSpPr>
        <p:spPr>
          <a:xfrm rot="2041453">
            <a:off x="118061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A37247-E0D8-1949-B373-F9303A626D22}"/>
              </a:ext>
            </a:extLst>
          </p:cNvPr>
          <p:cNvSpPr/>
          <p:nvPr/>
        </p:nvSpPr>
        <p:spPr>
          <a:xfrm rot="2041453">
            <a:off x="14584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252F-C634-C844-8A8F-D20EC2ECD9FE}"/>
              </a:ext>
            </a:extLst>
          </p:cNvPr>
          <p:cNvSpPr/>
          <p:nvPr/>
        </p:nvSpPr>
        <p:spPr>
          <a:xfrm rot="2041453">
            <a:off x="17362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831428-2AB8-9247-8A20-862B1A19C0C2}"/>
              </a:ext>
            </a:extLst>
          </p:cNvPr>
          <p:cNvSpPr/>
          <p:nvPr/>
        </p:nvSpPr>
        <p:spPr>
          <a:xfrm rot="2041453">
            <a:off x="200241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86E8F-C9C8-DD47-BB03-5041DA10F62F}"/>
              </a:ext>
            </a:extLst>
          </p:cNvPr>
          <p:cNvSpPr/>
          <p:nvPr/>
        </p:nvSpPr>
        <p:spPr>
          <a:xfrm rot="2041453">
            <a:off x="228021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5CEB25-EED7-AE48-9DF7-55974D9361BA}"/>
              </a:ext>
            </a:extLst>
          </p:cNvPr>
          <p:cNvSpPr/>
          <p:nvPr/>
        </p:nvSpPr>
        <p:spPr>
          <a:xfrm rot="2041453">
            <a:off x="25580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FD0543-AA7B-0A4A-B15A-1526027513DC}"/>
              </a:ext>
            </a:extLst>
          </p:cNvPr>
          <p:cNvSpPr/>
          <p:nvPr/>
        </p:nvSpPr>
        <p:spPr>
          <a:xfrm rot="2041453">
            <a:off x="28357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0C41AA-E56C-354B-9647-313A442200ED}"/>
              </a:ext>
            </a:extLst>
          </p:cNvPr>
          <p:cNvSpPr/>
          <p:nvPr/>
        </p:nvSpPr>
        <p:spPr>
          <a:xfrm rot="2041453">
            <a:off x="310201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7C339F-0D70-E944-BA1F-10FD58A302F6}"/>
              </a:ext>
            </a:extLst>
          </p:cNvPr>
          <p:cNvSpPr/>
          <p:nvPr/>
        </p:nvSpPr>
        <p:spPr>
          <a:xfrm rot="2041453">
            <a:off x="337980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CBB862-9FC2-4C4D-AFF4-DCB919CBD29C}"/>
              </a:ext>
            </a:extLst>
          </p:cNvPr>
          <p:cNvSpPr/>
          <p:nvPr/>
        </p:nvSpPr>
        <p:spPr>
          <a:xfrm rot="2041453">
            <a:off x="36575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BFC483-F6AF-DF4E-8086-A447F456706C}"/>
              </a:ext>
            </a:extLst>
          </p:cNvPr>
          <p:cNvSpPr/>
          <p:nvPr/>
        </p:nvSpPr>
        <p:spPr>
          <a:xfrm rot="2041453">
            <a:off x="39353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F65CB3-BCBF-A547-B4FC-7A9306513518}"/>
              </a:ext>
            </a:extLst>
          </p:cNvPr>
          <p:cNvSpPr/>
          <p:nvPr/>
        </p:nvSpPr>
        <p:spPr>
          <a:xfrm rot="2041453">
            <a:off x="420160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5A7A64-8BE3-394D-B6C5-7BCB82E204A2}"/>
              </a:ext>
            </a:extLst>
          </p:cNvPr>
          <p:cNvSpPr/>
          <p:nvPr/>
        </p:nvSpPr>
        <p:spPr>
          <a:xfrm rot="2041453">
            <a:off x="447940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43C354-B4EA-5441-9693-3BA4F3D53862}"/>
              </a:ext>
            </a:extLst>
          </p:cNvPr>
          <p:cNvSpPr/>
          <p:nvPr/>
        </p:nvSpPr>
        <p:spPr>
          <a:xfrm rot="2041453">
            <a:off x="47571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121429-AAAC-1744-A784-9499D528CDD8}"/>
              </a:ext>
            </a:extLst>
          </p:cNvPr>
          <p:cNvSpPr/>
          <p:nvPr/>
        </p:nvSpPr>
        <p:spPr>
          <a:xfrm rot="2041453">
            <a:off x="50349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4AD846-148E-2540-9B14-49CC8E9B1720}"/>
              </a:ext>
            </a:extLst>
          </p:cNvPr>
          <p:cNvSpPr/>
          <p:nvPr/>
        </p:nvSpPr>
        <p:spPr>
          <a:xfrm rot="2041453">
            <a:off x="530120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AF3429-55CF-D347-ADE2-BC1AFA8A70DE}"/>
              </a:ext>
            </a:extLst>
          </p:cNvPr>
          <p:cNvSpPr/>
          <p:nvPr/>
        </p:nvSpPr>
        <p:spPr>
          <a:xfrm rot="2041453">
            <a:off x="557899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2B9FEED-68AF-E043-BF0D-D24641CF02FD}"/>
              </a:ext>
            </a:extLst>
          </p:cNvPr>
          <p:cNvSpPr/>
          <p:nvPr/>
        </p:nvSpPr>
        <p:spPr>
          <a:xfrm rot="2041453">
            <a:off x="58567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EBD87C-1368-F443-A024-A55D8BFDAD98}"/>
              </a:ext>
            </a:extLst>
          </p:cNvPr>
          <p:cNvSpPr/>
          <p:nvPr/>
        </p:nvSpPr>
        <p:spPr>
          <a:xfrm rot="2041453">
            <a:off x="61345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11550F6-4EE6-D846-8B95-361AF7DCDDAC}"/>
              </a:ext>
            </a:extLst>
          </p:cNvPr>
          <p:cNvSpPr/>
          <p:nvPr/>
        </p:nvSpPr>
        <p:spPr>
          <a:xfrm rot="2041453">
            <a:off x="640079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9AA28F-B4BD-564F-AADD-6A0B877F3DEA}"/>
              </a:ext>
            </a:extLst>
          </p:cNvPr>
          <p:cNvSpPr/>
          <p:nvPr/>
        </p:nvSpPr>
        <p:spPr>
          <a:xfrm rot="2041453">
            <a:off x="667859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0EE9119-4634-E94F-9C9F-D345B0B4748E}"/>
              </a:ext>
            </a:extLst>
          </p:cNvPr>
          <p:cNvSpPr/>
          <p:nvPr/>
        </p:nvSpPr>
        <p:spPr>
          <a:xfrm rot="2041453">
            <a:off x="695638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6974AAE-957A-2945-8221-A894A2A2B9ED}"/>
              </a:ext>
            </a:extLst>
          </p:cNvPr>
          <p:cNvSpPr/>
          <p:nvPr/>
        </p:nvSpPr>
        <p:spPr>
          <a:xfrm rot="2041453">
            <a:off x="723417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F7DCE1-6704-EE44-8CF7-F72BA7F828B0}"/>
              </a:ext>
            </a:extLst>
          </p:cNvPr>
          <p:cNvSpPr/>
          <p:nvPr/>
        </p:nvSpPr>
        <p:spPr>
          <a:xfrm rot="2041453">
            <a:off x="7500394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DD3665-885F-A341-9CC2-7F8E945D965E}"/>
              </a:ext>
            </a:extLst>
          </p:cNvPr>
          <p:cNvSpPr/>
          <p:nvPr/>
        </p:nvSpPr>
        <p:spPr>
          <a:xfrm rot="2041453">
            <a:off x="7778187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90B14D-6C95-8E40-B8C4-6E511BD0ACD1}"/>
              </a:ext>
            </a:extLst>
          </p:cNvPr>
          <p:cNvSpPr/>
          <p:nvPr/>
        </p:nvSpPr>
        <p:spPr>
          <a:xfrm rot="2041453">
            <a:off x="805597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C3B1E9-791E-0648-B924-CFE02992FDA8}"/>
              </a:ext>
            </a:extLst>
          </p:cNvPr>
          <p:cNvSpPr/>
          <p:nvPr/>
        </p:nvSpPr>
        <p:spPr>
          <a:xfrm rot="2041453">
            <a:off x="833377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ACC77A-9ED3-0F47-A23C-781ECF688C06}"/>
              </a:ext>
            </a:extLst>
          </p:cNvPr>
          <p:cNvSpPr/>
          <p:nvPr/>
        </p:nvSpPr>
        <p:spPr>
          <a:xfrm rot="2041453">
            <a:off x="8599989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F397C6-CDCB-A743-ADAF-FB066E17F8CA}"/>
              </a:ext>
            </a:extLst>
          </p:cNvPr>
          <p:cNvSpPr/>
          <p:nvPr/>
        </p:nvSpPr>
        <p:spPr>
          <a:xfrm rot="2041453">
            <a:off x="8877782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9F21A1D-9C3D-EC48-ABF1-C6392801BC87}"/>
              </a:ext>
            </a:extLst>
          </p:cNvPr>
          <p:cNvSpPr/>
          <p:nvPr/>
        </p:nvSpPr>
        <p:spPr>
          <a:xfrm rot="2041453">
            <a:off x="9132425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C60E07-C892-DB40-9382-EE828DED5857}"/>
              </a:ext>
            </a:extLst>
          </p:cNvPr>
          <p:cNvSpPr/>
          <p:nvPr/>
        </p:nvSpPr>
        <p:spPr>
          <a:xfrm rot="2041453">
            <a:off x="9410218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1D61F9-61CD-6A41-AE5A-07D3BFF499F5}"/>
              </a:ext>
            </a:extLst>
          </p:cNvPr>
          <p:cNvSpPr/>
          <p:nvPr/>
        </p:nvSpPr>
        <p:spPr>
          <a:xfrm rot="2041453">
            <a:off x="968801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1EFC9-72ED-C64A-B2C4-EB4643E95216}"/>
              </a:ext>
            </a:extLst>
          </p:cNvPr>
          <p:cNvSpPr/>
          <p:nvPr/>
        </p:nvSpPr>
        <p:spPr>
          <a:xfrm rot="2041453">
            <a:off x="9965803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BAF3114-0197-C843-9DFE-2B08A0D6C4F5}"/>
              </a:ext>
            </a:extLst>
          </p:cNvPr>
          <p:cNvSpPr/>
          <p:nvPr/>
        </p:nvSpPr>
        <p:spPr>
          <a:xfrm rot="2041453">
            <a:off x="10232020" y="9791775"/>
            <a:ext cx="112295" cy="64569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0859668-231B-D14E-BD41-32E00A00E98F}"/>
              </a:ext>
            </a:extLst>
          </p:cNvPr>
          <p:cNvSpPr/>
          <p:nvPr/>
        </p:nvSpPr>
        <p:spPr>
          <a:xfrm>
            <a:off x="-90014" y="4552122"/>
            <a:ext cx="10484080" cy="5390532"/>
          </a:xfrm>
          <a:prstGeom prst="rect">
            <a:avLst/>
          </a:prstGeom>
          <a:solidFill>
            <a:srgbClr val="FF86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435FB-51BD-4344-B4E8-E171079D6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838754"/>
            <a:ext cx="10278475" cy="597987"/>
          </a:xfrm>
        </p:spPr>
        <p:txBody>
          <a:bodyPr/>
          <a:lstStyle/>
          <a:p>
            <a:r>
              <a:rPr lang="en-US" sz="2800" b="1" dirty="0">
                <a:solidFill>
                  <a:srgbClr val="19453A"/>
                </a:solidFill>
              </a:rPr>
              <a:t>VISIT HTTP:// LINKGOESHERE.COM FOR MORE INFORMATION</a:t>
            </a:r>
          </a:p>
          <a:p>
            <a:endParaRPr lang="en-US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72DA5378-AB2A-A045-9928-E37A8FD56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8764" y="9189407"/>
            <a:ext cx="3719150" cy="482112"/>
          </a:xfrm>
          <a:prstGeom prst="rect">
            <a:avLst/>
          </a:prstGeom>
        </p:spPr>
      </p:pic>
      <p:sp>
        <p:nvSpPr>
          <p:cNvPr id="59" name="Subtitle 2">
            <a:extLst>
              <a:ext uri="{FF2B5EF4-FFF2-40B4-BE49-F238E27FC236}">
                <a16:creationId xmlns:a16="http://schemas.microsoft.com/office/drawing/2014/main" id="{91D307B8-8FFF-5641-B81C-7376A0D73D31}"/>
              </a:ext>
            </a:extLst>
          </p:cNvPr>
          <p:cNvSpPr txBox="1">
            <a:spLocks/>
          </p:cNvSpPr>
          <p:nvPr/>
        </p:nvSpPr>
        <p:spPr>
          <a:xfrm>
            <a:off x="-48104" y="7883031"/>
            <a:ext cx="10278475" cy="8417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1028700" rtl="0" eaLnBrk="1" latinLnBrk="0" hangingPunct="1">
              <a:lnSpc>
                <a:spcPct val="90000"/>
              </a:lnSpc>
              <a:spcBef>
                <a:spcPts val="1125"/>
              </a:spcBef>
              <a:buFont typeface="Arial" panose="020B0604020202020204" pitchFamily="34" charset="0"/>
              <a:buNone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87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20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430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717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861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0045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4800" indent="0" algn="ctr" defTabSz="102870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19453A"/>
                </a:solidFill>
              </a:rPr>
              <a:t>AUCTION WILL OPEN ON MONTH XX, 2020</a:t>
            </a:r>
          </a:p>
          <a:p>
            <a:r>
              <a:rPr lang="en-US" sz="2800" dirty="0">
                <a:solidFill>
                  <a:srgbClr val="19453A"/>
                </a:solidFill>
              </a:rPr>
              <a:t>ALL BIDDING CLOSES MONTH XX, 2020 </a:t>
            </a:r>
          </a:p>
          <a:p>
            <a:endParaRPr lang="en-US" dirty="0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9F2A2593-ADA8-974C-AB5E-447349B80393}"/>
              </a:ext>
            </a:extLst>
          </p:cNvPr>
          <p:cNvCxnSpPr/>
          <p:nvPr/>
        </p:nvCxnSpPr>
        <p:spPr>
          <a:xfrm>
            <a:off x="739915" y="7595767"/>
            <a:ext cx="8824220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Picture 57" descr="A picture containing drawing&#10;&#10;Description automatically generated">
            <a:extLst>
              <a:ext uri="{FF2B5EF4-FFF2-40B4-BE49-F238E27FC236}">
                <a16:creationId xmlns:a16="http://schemas.microsoft.com/office/drawing/2014/main" id="{C180E376-9910-DF47-B484-7D4D116B4A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6" y="8670279"/>
            <a:ext cx="1613851" cy="963187"/>
          </a:xfrm>
          <a:prstGeom prst="rect">
            <a:avLst/>
          </a:prstGeom>
        </p:spPr>
      </p:pic>
      <p:sp>
        <p:nvSpPr>
          <p:cNvPr id="52" name="Title 1">
            <a:extLst>
              <a:ext uri="{FF2B5EF4-FFF2-40B4-BE49-F238E27FC236}">
                <a16:creationId xmlns:a16="http://schemas.microsoft.com/office/drawing/2014/main" id="{0C82DA13-DEC1-2E4A-ACFA-247AAB8F96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7868" y="5524937"/>
            <a:ext cx="10287001" cy="1108775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LOCALLY RAISED RABBIT FOR SALE</a:t>
            </a:r>
            <a:b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XXXXXXXX COUNTY FAIR</a:t>
            </a:r>
            <a:b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YOUTH LIVESTOCK AUCTION</a:t>
            </a:r>
          </a:p>
        </p:txBody>
      </p:sp>
    </p:spTree>
    <p:extLst>
      <p:ext uri="{BB962C8B-B14F-4D97-AF65-F5344CB8AC3E}">
        <p14:creationId xmlns:p14="http://schemas.microsoft.com/office/powerpoint/2010/main" val="2762155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5985</TotalTime>
  <Words>912</Words>
  <Application>Microsoft Office PowerPoint</Application>
  <PresentationFormat>Custom</PresentationFormat>
  <Paragraphs>143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Arial Narrow</vt:lpstr>
      <vt:lpstr>Calibri</vt:lpstr>
      <vt:lpstr>Calibri Light</vt:lpstr>
      <vt:lpstr>Office Theme</vt:lpstr>
      <vt:lpstr>SAMPLE COUNTY VIRTUAL LEARNING SHOWCASE AND AUCTION</vt:lpstr>
      <vt:lpstr>SAMPLE COUNTY VIRTUAL LEARNING SHOWCASE AND AUCTION</vt:lpstr>
      <vt:lpstr>SAMPLE COUNTY VIRTUAL LEARNING SHOWCASE AND AUCTION</vt:lpstr>
      <vt:lpstr>SAMPLE COUNTY VIRTUAL LEARNING SHOWCASE AND AUCTION</vt:lpstr>
      <vt:lpstr>SAMPLE COUNTY VIRTUAL LEARNING SHOWCASE AND AUCTION</vt:lpstr>
      <vt:lpstr>SAMPLE COUNTY VIRTUAL LEARNING SHOWCASE AND AUCTION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LOCALLY RAISED LAMB FOR SALE COUNTY FAIR TITLE  YOUTH LIVESTOCK AUCTION</vt:lpstr>
      <vt:lpstr>LOCALLY RAISED TURKEY FOR SALE XXXXXXXX COUNTY FAIR YOUTH LIVESTOCK AUCTION</vt:lpstr>
      <vt:lpstr>LOCALLY RAISED CHICKEN FOR SALE XXXXXXXX COUNTY FAIR YOUTH LIVESTOCK AUCTION</vt:lpstr>
      <vt:lpstr>LOCALLY RAISED RABBIT FOR SALE XXXXXXXX COUNTY FAIR YOUTH LIVESTOCK AUCTION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Green, Laryssa</dc:creator>
  <cp:lastModifiedBy>Wilson, Jamie</cp:lastModifiedBy>
  <cp:revision>40</cp:revision>
  <dcterms:created xsi:type="dcterms:W3CDTF">2020-06-22T14:53:59Z</dcterms:created>
  <dcterms:modified xsi:type="dcterms:W3CDTF">2020-07-30T22:40:09Z</dcterms:modified>
</cp:coreProperties>
</file>