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 id="2147483687" r:id="rId3"/>
  </p:sldMasterIdLst>
  <p:notesMasterIdLst>
    <p:notesMasterId r:id="rId14"/>
  </p:notesMasterIdLst>
  <p:sldIdLst>
    <p:sldId id="262" r:id="rId4"/>
    <p:sldId id="267" r:id="rId5"/>
    <p:sldId id="257" r:id="rId6"/>
    <p:sldId id="258" r:id="rId7"/>
    <p:sldId id="259" r:id="rId8"/>
    <p:sldId id="260" r:id="rId9"/>
    <p:sldId id="268" r:id="rId10"/>
    <p:sldId id="265" r:id="rId11"/>
    <p:sldId id="266" r:id="rId12"/>
    <p:sldId id="261" r:id="rId1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C847"/>
    <a:srgbClr val="595959"/>
    <a:srgbClr val="727272"/>
    <a:srgbClr val="F6D379"/>
    <a:srgbClr val="426532"/>
    <a:srgbClr val="6B278C"/>
    <a:srgbClr val="C34B30"/>
    <a:srgbClr val="65291E"/>
    <a:srgbClr val="0F3830"/>
    <a:srgbClr val="6085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3826" autoAdjust="0"/>
  </p:normalViewPr>
  <p:slideViewPr>
    <p:cSldViewPr snapToGrid="0">
      <p:cViewPr varScale="1">
        <p:scale>
          <a:sx n="69" d="100"/>
          <a:sy n="69" d="100"/>
        </p:scale>
        <p:origin x="56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DADD84F-1629-4853-90DD-231B50D712A0}" type="datetimeFigureOut">
              <a:rPr lang="en-US" smtClean="0"/>
              <a:t>12/15/2016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9E02F46-8D6A-433A-9D93-F12A97EE4BD5}" type="slidenum">
              <a:rPr lang="en-US" smtClean="0"/>
              <a:t>‹#›</a:t>
            </a:fld>
            <a:endParaRPr lang="en-US"/>
          </a:p>
        </p:txBody>
      </p:sp>
    </p:spTree>
    <p:extLst>
      <p:ext uri="{BB962C8B-B14F-4D97-AF65-F5344CB8AC3E}">
        <p14:creationId xmlns:p14="http://schemas.microsoft.com/office/powerpoint/2010/main" val="1197504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fda.gov/AnimalVeterinary/DevelopmentApprovalProcess/ucm482107.htm"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fda.gov/AnimalVeterinary/DevelopmentApprovalProcess/ucm482106.htm"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fda.gov/downloads/AnimalVeterinary/Products/AnimalFoodFeeds/MedicatedFeed/UCM096059.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is the issue?</a:t>
            </a:r>
          </a:p>
          <a:p>
            <a:r>
              <a:rPr lang="en-US" dirty="0"/>
              <a:t>To ensure a safe food supply, the Food and Drug Administration (FDA) oversees the use of animal medications. Some medications have been approved for use without a veterinarian's permission, while others require permission. Recently, the FDA changed how some antibiotic medications, which are important to human medicine, are used for animal feed. </a:t>
            </a:r>
            <a:r>
              <a:rPr lang="en-US" dirty="0" smtClean="0"/>
              <a:t>Starting</a:t>
            </a:r>
            <a:r>
              <a:rPr lang="en-US" baseline="0" dirty="0" smtClean="0"/>
              <a:t> January 2017 the Food and Drug Administration has made changes to the current regulations for medicated animal feed. </a:t>
            </a:r>
            <a:endParaRPr lang="en-US" dirty="0"/>
          </a:p>
        </p:txBody>
      </p:sp>
      <p:sp>
        <p:nvSpPr>
          <p:cNvPr id="4" name="Slide Number Placeholder 3"/>
          <p:cNvSpPr>
            <a:spLocks noGrp="1"/>
          </p:cNvSpPr>
          <p:nvPr>
            <p:ph type="sldNum" sz="quarter" idx="10"/>
          </p:nvPr>
        </p:nvSpPr>
        <p:spPr/>
        <p:txBody>
          <a:bodyPr/>
          <a:lstStyle/>
          <a:p>
            <a:fld id="{C9E02F46-8D6A-433A-9D93-F12A97EE4BD5}" type="slidenum">
              <a:rPr lang="en-US" smtClean="0"/>
              <a:t>1</a:t>
            </a:fld>
            <a:endParaRPr lang="en-US"/>
          </a:p>
        </p:txBody>
      </p:sp>
    </p:spTree>
    <p:extLst>
      <p:ext uri="{BB962C8B-B14F-4D97-AF65-F5344CB8AC3E}">
        <p14:creationId xmlns:p14="http://schemas.microsoft.com/office/powerpoint/2010/main" val="3964735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 information can be found on the</a:t>
            </a:r>
            <a:r>
              <a:rPr lang="en-US" baseline="0" dirty="0" smtClean="0"/>
              <a:t> </a:t>
            </a:r>
            <a:r>
              <a:rPr lang="en-US" baseline="0" smtClean="0"/>
              <a:t>MSUE website. </a:t>
            </a:r>
            <a:endParaRPr lang="en-US" dirty="0"/>
          </a:p>
        </p:txBody>
      </p:sp>
      <p:sp>
        <p:nvSpPr>
          <p:cNvPr id="4" name="Slide Number Placeholder 3"/>
          <p:cNvSpPr>
            <a:spLocks noGrp="1"/>
          </p:cNvSpPr>
          <p:nvPr>
            <p:ph type="sldNum" sz="quarter" idx="10"/>
          </p:nvPr>
        </p:nvSpPr>
        <p:spPr/>
        <p:txBody>
          <a:bodyPr/>
          <a:lstStyle/>
          <a:p>
            <a:fld id="{C9E02F46-8D6A-433A-9D93-F12A97EE4BD5}" type="slidenum">
              <a:rPr lang="en-US" smtClean="0"/>
              <a:t>10</a:t>
            </a:fld>
            <a:endParaRPr lang="en-US"/>
          </a:p>
        </p:txBody>
      </p:sp>
    </p:spTree>
    <p:extLst>
      <p:ext uri="{BB962C8B-B14F-4D97-AF65-F5344CB8AC3E}">
        <p14:creationId xmlns:p14="http://schemas.microsoft.com/office/powerpoint/2010/main" val="1592335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What is a medicated feed and why is it used?</a:t>
            </a:r>
          </a:p>
          <a:p>
            <a:r>
              <a:rPr lang="en-US" dirty="0" smtClean="0"/>
              <a:t>Medicated feed is feed with a specific drug added to it. Medicated feed is fed to animals to prevent illness or treat an animal when it is sick. Medicated feeds are just one of the good animal care and well-being practices farmers and animal owners use to keep their animals healthy.</a:t>
            </a:r>
          </a:p>
          <a:p>
            <a:endParaRPr lang="en-US" dirty="0" smtClean="0"/>
          </a:p>
          <a:p>
            <a:r>
              <a:rPr lang="en-US" b="1" dirty="0"/>
              <a:t>What is a VFD drug and why did the FDA change their process?</a:t>
            </a:r>
            <a:endParaRPr lang="en-US" dirty="0"/>
          </a:p>
          <a:p>
            <a:r>
              <a:rPr lang="en-US" dirty="0"/>
              <a:t>A VFD drug is an antibiotic used for both human and animal medicine. It’s important these drugs are used correctly. The FDA’s job is to ensure these drugs are used properly which is why they are requiring a VFD order for </a:t>
            </a:r>
            <a:r>
              <a:rPr lang="en-US" dirty="0">
                <a:hlinkClick r:id="rId3"/>
              </a:rPr>
              <a:t>some medicated feed beginning January 1, 2017.</a:t>
            </a:r>
            <a:endParaRPr lang="en-US" dirty="0"/>
          </a:p>
          <a:p>
            <a:endParaRPr lang="en-US" dirty="0" smtClean="0"/>
          </a:p>
          <a:p>
            <a:r>
              <a:rPr lang="en-US" b="1" dirty="0"/>
              <a:t>How does a VFD order work?</a:t>
            </a:r>
            <a:endParaRPr lang="en-US" dirty="0"/>
          </a:p>
          <a:p>
            <a:r>
              <a:rPr lang="en-US" dirty="0"/>
              <a:t>A VFD order is similar to a prescription you would get from your human doctor, however a veterinarian will be giving you a VFD order for a medicated feed.</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C9E02F46-8D6A-433A-9D93-F12A97EE4BD5}" type="slidenum">
              <a:rPr lang="en-US" smtClean="0"/>
              <a:t>2</a:t>
            </a:fld>
            <a:endParaRPr lang="en-US"/>
          </a:p>
        </p:txBody>
      </p:sp>
    </p:spTree>
    <p:extLst>
      <p:ext uri="{BB962C8B-B14F-4D97-AF65-F5344CB8AC3E}">
        <p14:creationId xmlns:p14="http://schemas.microsoft.com/office/powerpoint/2010/main" val="4138453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smtClean="0"/>
              <a:t>Why are changes</a:t>
            </a:r>
            <a:r>
              <a:rPr lang="en-US" altLang="en-US" b="1" baseline="0" dirty="0" smtClean="0"/>
              <a:t> happening?</a:t>
            </a:r>
          </a:p>
          <a:p>
            <a:r>
              <a:rPr lang="en-US" dirty="0"/>
              <a:t>Over the past several years, the FDA has taken important steps toward change in how medically important antibiotics can be legally used in feed or water for food-producing animals (livestock). These changes include; using medications in the feed for therapeutic uses ONLY (disease prevention or treatment) and to do so under the direction of a licensed veterinarian. </a:t>
            </a:r>
          </a:p>
          <a:p>
            <a:endParaRPr lang="en-US" altLang="en-US" baseline="0" dirty="0" smtClean="0"/>
          </a:p>
          <a:p>
            <a:r>
              <a:rPr lang="en-US" altLang="en-US" baseline="0" dirty="0" smtClean="0"/>
              <a:t>This is b</a:t>
            </a:r>
            <a:r>
              <a:rPr lang="en-US" altLang="en-US" dirty="0" smtClean="0"/>
              <a:t>ased on</a:t>
            </a:r>
            <a:r>
              <a:rPr lang="en-US" altLang="en-US" baseline="0" dirty="0" smtClean="0"/>
              <a:t> the fact that we are finding genes that are resistant to antibiotics. These genes can affect bacteria that are can be found in human and animals and can be harmful to both. In order to make sure that we have medications to treat both sick humans and animals it is important that we medications correctly when we feed our animals. </a:t>
            </a:r>
            <a:endParaRPr lang="en-US" altLang="en-US" dirty="0" smtClean="0"/>
          </a:p>
        </p:txBody>
      </p:sp>
      <p:sp>
        <p:nvSpPr>
          <p:cNvPr id="13316" name="Slide Number Placeholder 3"/>
          <p:cNvSpPr>
            <a:spLocks noGrp="1"/>
          </p:cNvSpPr>
          <p:nvPr>
            <p:ph type="sldNum" sz="quarter" idx="5"/>
          </p:nvPr>
        </p:nvSpPr>
        <p:spPr bwMode="auto">
          <a:xfrm>
            <a:off x="3970938" y="8829967"/>
            <a:ext cx="3037840" cy="4648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7066" indent="-291179">
              <a:defRPr>
                <a:solidFill>
                  <a:schemeClr val="tx1"/>
                </a:solidFill>
                <a:latin typeface="Arial" panose="020B0604020202020204" pitchFamily="34" charset="0"/>
                <a:ea typeface="MS PGothic" panose="020B0600070205080204" pitchFamily="34" charset="-128"/>
              </a:defRPr>
            </a:lvl2pPr>
            <a:lvl3pPr marL="1164717" indent="-232943">
              <a:defRPr>
                <a:solidFill>
                  <a:schemeClr val="tx1"/>
                </a:solidFill>
                <a:latin typeface="Arial" panose="020B0604020202020204" pitchFamily="34" charset="0"/>
                <a:ea typeface="MS PGothic" panose="020B0600070205080204" pitchFamily="34" charset="-128"/>
              </a:defRPr>
            </a:lvl3pPr>
            <a:lvl4pPr marL="1630604" indent="-232943">
              <a:defRPr>
                <a:solidFill>
                  <a:schemeClr val="tx1"/>
                </a:solidFill>
                <a:latin typeface="Arial" panose="020B0604020202020204" pitchFamily="34" charset="0"/>
                <a:ea typeface="MS PGothic" panose="020B0600070205080204" pitchFamily="34" charset="-128"/>
              </a:defRPr>
            </a:lvl4pPr>
            <a:lvl5pPr marL="2096491" indent="-232943">
              <a:defRPr>
                <a:solidFill>
                  <a:schemeClr val="tx1"/>
                </a:solidFill>
                <a:latin typeface="Arial" panose="020B0604020202020204" pitchFamily="34" charset="0"/>
                <a:ea typeface="MS PGothic" panose="020B0600070205080204" pitchFamily="34" charset="-128"/>
              </a:defRPr>
            </a:lvl5pPr>
            <a:lvl6pPr marL="2562377"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28264"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94151"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60038"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B20B7140-76BB-45DB-BA20-D07D2AEF1750}" type="slidenum">
              <a:rPr lang="en-US" altLang="en-US" sz="1400" kern="0">
                <a:solidFill>
                  <a:srgbClr val="000000"/>
                </a:solidFill>
                <a:latin typeface="Calibri" panose="020F0502020204030204" pitchFamily="34" charset="0"/>
                <a:cs typeface="Arial"/>
                <a:sym typeface="Arial"/>
              </a:rPr>
              <a:pPr/>
              <a:t>3</a:t>
            </a:fld>
            <a:endParaRPr lang="en-US" altLang="en-US" sz="1400" kern="0">
              <a:solidFill>
                <a:srgbClr val="000000"/>
              </a:solidFill>
              <a:latin typeface="Calibri" panose="020F0502020204030204" pitchFamily="34" charset="0"/>
              <a:cs typeface="Arial"/>
              <a:sym typeface="Arial"/>
            </a:endParaRPr>
          </a:p>
        </p:txBody>
      </p:sp>
    </p:spTree>
    <p:extLst>
      <p:ext uri="{BB962C8B-B14F-4D97-AF65-F5344CB8AC3E}">
        <p14:creationId xmlns:p14="http://schemas.microsoft.com/office/powerpoint/2010/main" val="3338302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On</a:t>
            </a:r>
            <a:r>
              <a:rPr lang="en-US" altLang="en-US" baseline="0" dirty="0" smtClean="0"/>
              <a:t> this slide are </a:t>
            </a:r>
            <a:r>
              <a:rPr lang="en-US" altLang="en-US" dirty="0" smtClean="0"/>
              <a:t>some examples of feed products and whether they would be covered by the VFD:</a:t>
            </a:r>
          </a:p>
          <a:p>
            <a:pPr marL="174708" indent="-174708">
              <a:buFont typeface="Arial" panose="020B0604020202020204" pitchFamily="34" charset="0"/>
              <a:buChar char="•"/>
            </a:pPr>
            <a:r>
              <a:rPr lang="en-US" altLang="en-US" dirty="0" err="1" smtClean="0"/>
              <a:t>Rumensin</a:t>
            </a:r>
            <a:r>
              <a:rPr lang="en-US" altLang="en-US" baseline="0" dirty="0" smtClean="0"/>
              <a:t> is an </a:t>
            </a:r>
            <a:r>
              <a:rPr lang="en-US" altLang="en-US" dirty="0" smtClean="0"/>
              <a:t>antibiotic, but not used in human medicine</a:t>
            </a:r>
            <a:r>
              <a:rPr lang="en-US" altLang="en-US" baseline="0" dirty="0" smtClean="0"/>
              <a:t> or called </a:t>
            </a:r>
            <a:r>
              <a:rPr lang="en-US" altLang="en-US" dirty="0" smtClean="0"/>
              <a:t>medically important, therefore no VFD needed</a:t>
            </a:r>
          </a:p>
          <a:p>
            <a:pPr marL="174708" indent="-174708">
              <a:buFont typeface="Arial" panose="020B0604020202020204" pitchFamily="34" charset="0"/>
              <a:buChar char="•"/>
            </a:pPr>
            <a:r>
              <a:rPr lang="en-US" altLang="en-US" dirty="0" smtClean="0"/>
              <a:t>Safe guard is a </a:t>
            </a:r>
            <a:r>
              <a:rPr lang="en-US" altLang="en-US" dirty="0" err="1" smtClean="0"/>
              <a:t>fenbendazole</a:t>
            </a:r>
            <a:r>
              <a:rPr lang="en-US" altLang="en-US" dirty="0" smtClean="0"/>
              <a:t> (</a:t>
            </a:r>
            <a:r>
              <a:rPr lang="en-US" altLang="en-US" dirty="0" err="1" smtClean="0"/>
              <a:t>dewormer</a:t>
            </a:r>
            <a:r>
              <a:rPr lang="en-US" altLang="en-US" dirty="0" smtClean="0"/>
              <a:t>)</a:t>
            </a:r>
            <a:r>
              <a:rPr lang="en-US" altLang="en-US" baseline="0" dirty="0" smtClean="0"/>
              <a:t>, but not used in human medicine and is </a:t>
            </a:r>
            <a:r>
              <a:rPr lang="en-US" altLang="en-US" dirty="0" smtClean="0"/>
              <a:t>not medically important, therefore no VFD needed</a:t>
            </a:r>
          </a:p>
          <a:p>
            <a:pPr marL="174708" indent="-174708">
              <a:buFont typeface="Arial" panose="020B0604020202020204" pitchFamily="34" charset="0"/>
              <a:buChar char="•"/>
            </a:pPr>
            <a:r>
              <a:rPr lang="en-US" altLang="en-US" dirty="0" err="1" smtClean="0"/>
              <a:t>Aureomycin</a:t>
            </a:r>
            <a:r>
              <a:rPr lang="en-US" altLang="en-US" dirty="0" smtClean="0"/>
              <a:t>, contains chlortetracycline, a medically important antibiotic, therefore a VFD needed.</a:t>
            </a:r>
          </a:p>
          <a:p>
            <a:pPr marL="174708" indent="-174708">
              <a:buFont typeface="Arial" panose="020B0604020202020204" pitchFamily="34" charset="0"/>
              <a:buChar char="•"/>
            </a:pPr>
            <a:r>
              <a:rPr lang="en-US" altLang="en-US" dirty="0" err="1" smtClean="0"/>
              <a:t>Pulmatiol</a:t>
            </a:r>
            <a:r>
              <a:rPr lang="en-US" altLang="en-US" dirty="0" smtClean="0"/>
              <a:t>, contains </a:t>
            </a:r>
            <a:r>
              <a:rPr lang="en-US" altLang="en-US" dirty="0" err="1" smtClean="0"/>
              <a:t>tilmocosin</a:t>
            </a:r>
            <a:r>
              <a:rPr lang="en-US" altLang="en-US" dirty="0" smtClean="0"/>
              <a:t>, a medically important antibiotic, therefore a VFD needed.</a:t>
            </a:r>
          </a:p>
          <a:p>
            <a:pPr marL="174708" indent="-174708">
              <a:buFont typeface="Arial" panose="020B0604020202020204" pitchFamily="34" charset="0"/>
              <a:buChar char="•"/>
            </a:pPr>
            <a:r>
              <a:rPr lang="en-US" altLang="en-US" dirty="0" smtClean="0"/>
              <a:t>A medicated milk replacer containing chlortetracycline, a medically important antibiotic, therefore a VFD needed.</a:t>
            </a:r>
          </a:p>
          <a:p>
            <a:pPr marL="174708" indent="-174708">
              <a:buFont typeface="Arial" panose="020B0604020202020204" pitchFamily="34" charset="0"/>
              <a:buChar char="•"/>
            </a:pPr>
            <a:r>
              <a:rPr lang="en-US" altLang="en-US" dirty="0" smtClean="0"/>
              <a:t>Most </a:t>
            </a:r>
            <a:r>
              <a:rPr lang="en-US" altLang="en-US" dirty="0" err="1" smtClean="0"/>
              <a:t>anthelmintics</a:t>
            </a:r>
            <a:r>
              <a:rPr lang="en-US" altLang="en-US" dirty="0" smtClean="0"/>
              <a:t> or </a:t>
            </a:r>
            <a:r>
              <a:rPr lang="en-US" altLang="en-US" dirty="0" err="1" smtClean="0"/>
              <a:t>dewormers</a:t>
            </a:r>
            <a:r>
              <a:rPr lang="en-US" altLang="en-US" dirty="0" smtClean="0"/>
              <a:t> such as Safe-guard are not affected, however </a:t>
            </a:r>
            <a:r>
              <a:rPr lang="en-US" altLang="en-US" dirty="0" err="1" smtClean="0"/>
              <a:t>hygromycin</a:t>
            </a:r>
            <a:r>
              <a:rPr lang="en-US" altLang="en-US" dirty="0" smtClean="0"/>
              <a:t> (</a:t>
            </a:r>
            <a:r>
              <a:rPr lang="en-US" altLang="en-US" dirty="0" err="1" smtClean="0"/>
              <a:t>Hygromix</a:t>
            </a:r>
            <a:r>
              <a:rPr lang="en-US" altLang="en-US" dirty="0" smtClean="0"/>
              <a:t> 8), used in Swine and Poultry is an affected drug and will require a VFD. </a:t>
            </a:r>
          </a:p>
          <a:p>
            <a:endParaRPr lang="en-US" altLang="en-US" dirty="0" smtClean="0"/>
          </a:p>
          <a:p>
            <a:r>
              <a:rPr lang="en-US" b="1" dirty="0"/>
              <a:t>Are all antibiotics affected?</a:t>
            </a:r>
            <a:endParaRPr lang="en-US" dirty="0"/>
          </a:p>
          <a:p>
            <a:r>
              <a:rPr lang="en-US" dirty="0"/>
              <a:t>No, not all antibiotics will be considered VFD drugs. The use of injectable antibiotics will not be affected; and </a:t>
            </a:r>
            <a:r>
              <a:rPr lang="en-US" u="sng" dirty="0">
                <a:hlinkClick r:id="rId3"/>
              </a:rPr>
              <a:t>some drugs used in water will now require a prescription from a veterinarian.</a:t>
            </a:r>
            <a:endParaRPr lang="en-US" u="sng" dirty="0"/>
          </a:p>
          <a:p>
            <a:endParaRPr lang="en-US" u="sng" dirty="0"/>
          </a:p>
          <a:p>
            <a:endParaRPr lang="en-US" dirty="0"/>
          </a:p>
          <a:p>
            <a:endParaRPr lang="en-US" dirty="0"/>
          </a:p>
          <a:p>
            <a:endParaRPr lang="en-US" altLang="en-US" dirty="0" smtClean="0"/>
          </a:p>
        </p:txBody>
      </p:sp>
      <p:sp>
        <p:nvSpPr>
          <p:cNvPr id="23556" name="Slide Number Placeholder 3"/>
          <p:cNvSpPr>
            <a:spLocks noGrp="1"/>
          </p:cNvSpPr>
          <p:nvPr>
            <p:ph type="sldNum" sz="quarter" idx="5"/>
          </p:nvPr>
        </p:nvSpPr>
        <p:spPr bwMode="auto">
          <a:xfrm>
            <a:off x="3970938" y="8829967"/>
            <a:ext cx="3037840" cy="4648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7066" indent="-291179">
              <a:defRPr>
                <a:solidFill>
                  <a:schemeClr val="tx1"/>
                </a:solidFill>
                <a:latin typeface="Arial" panose="020B0604020202020204" pitchFamily="34" charset="0"/>
                <a:ea typeface="MS PGothic" panose="020B0600070205080204" pitchFamily="34" charset="-128"/>
              </a:defRPr>
            </a:lvl2pPr>
            <a:lvl3pPr marL="1164717" indent="-232943">
              <a:defRPr>
                <a:solidFill>
                  <a:schemeClr val="tx1"/>
                </a:solidFill>
                <a:latin typeface="Arial" panose="020B0604020202020204" pitchFamily="34" charset="0"/>
                <a:ea typeface="MS PGothic" panose="020B0600070205080204" pitchFamily="34" charset="-128"/>
              </a:defRPr>
            </a:lvl3pPr>
            <a:lvl4pPr marL="1630604" indent="-232943">
              <a:defRPr>
                <a:solidFill>
                  <a:schemeClr val="tx1"/>
                </a:solidFill>
                <a:latin typeface="Arial" panose="020B0604020202020204" pitchFamily="34" charset="0"/>
                <a:ea typeface="MS PGothic" panose="020B0600070205080204" pitchFamily="34" charset="-128"/>
              </a:defRPr>
            </a:lvl4pPr>
            <a:lvl5pPr marL="2096491" indent="-232943">
              <a:defRPr>
                <a:solidFill>
                  <a:schemeClr val="tx1"/>
                </a:solidFill>
                <a:latin typeface="Arial" panose="020B0604020202020204" pitchFamily="34" charset="0"/>
                <a:ea typeface="MS PGothic" panose="020B0600070205080204" pitchFamily="34" charset="-128"/>
              </a:defRPr>
            </a:lvl5pPr>
            <a:lvl6pPr marL="2562377"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28264"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94151"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60038"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E5EB4B4C-AA88-4774-825C-9CD639DB4B17}" type="slidenum">
              <a:rPr lang="en-US" altLang="en-US" sz="1400" kern="0">
                <a:solidFill>
                  <a:srgbClr val="000000"/>
                </a:solidFill>
                <a:latin typeface="Calibri" panose="020F0502020204030204" pitchFamily="34" charset="0"/>
                <a:cs typeface="Arial"/>
                <a:sym typeface="Arial"/>
              </a:rPr>
              <a:pPr/>
              <a:t>4</a:t>
            </a:fld>
            <a:endParaRPr lang="en-US" altLang="en-US" sz="1400" kern="0">
              <a:solidFill>
                <a:srgbClr val="000000"/>
              </a:solidFill>
              <a:latin typeface="Calibri" panose="020F0502020204030204" pitchFamily="34" charset="0"/>
              <a:cs typeface="Arial"/>
              <a:sym typeface="Arial"/>
            </a:endParaRPr>
          </a:p>
        </p:txBody>
      </p:sp>
    </p:spTree>
    <p:extLst>
      <p:ext uri="{BB962C8B-B14F-4D97-AF65-F5344CB8AC3E}">
        <p14:creationId xmlns:p14="http://schemas.microsoft.com/office/powerpoint/2010/main" val="3673436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How do you know if you need a VFD order?</a:t>
            </a:r>
          </a:p>
          <a:p>
            <a:endParaRPr lang="en-US" b="1" dirty="0" smtClean="0"/>
          </a:p>
          <a:p>
            <a:r>
              <a:rPr lang="en-US" dirty="0" smtClean="0"/>
              <a:t>As seen in the example, feed labels of VFD drugs have the following statement: “Caution: Federal law restricts medicated feed containing this VFD drug to use by or on the order of a licensed veterinarian.”</a:t>
            </a:r>
          </a:p>
          <a:p>
            <a:endParaRPr lang="en-US" b="1" dirty="0" smtClean="0"/>
          </a:p>
          <a:p>
            <a:r>
              <a:rPr lang="en-US" b="1" dirty="0" smtClean="0"/>
              <a:t>Will the feed mill sell me medicated feed without a VFD?</a:t>
            </a:r>
          </a:p>
          <a:p>
            <a:r>
              <a:rPr lang="en-US" dirty="0" smtClean="0"/>
              <a:t>The feed mills are not allowed to sell</a:t>
            </a:r>
            <a:r>
              <a:rPr lang="en-US" baseline="0" dirty="0" smtClean="0"/>
              <a:t> medicated feed that requires a VFD, doing so is illegal. </a:t>
            </a:r>
            <a:endParaRPr lang="en-US" dirty="0"/>
          </a:p>
        </p:txBody>
      </p:sp>
      <p:sp>
        <p:nvSpPr>
          <p:cNvPr id="4" name="Slide Number Placeholder 3"/>
          <p:cNvSpPr>
            <a:spLocks noGrp="1"/>
          </p:cNvSpPr>
          <p:nvPr>
            <p:ph type="sldNum" sz="quarter" idx="10"/>
          </p:nvPr>
        </p:nvSpPr>
        <p:spPr/>
        <p:txBody>
          <a:bodyPr/>
          <a:lstStyle/>
          <a:p>
            <a:fld id="{C9E02F46-8D6A-433A-9D93-F12A97EE4BD5}" type="slidenum">
              <a:rPr lang="en-US" smtClean="0"/>
              <a:t>5</a:t>
            </a:fld>
            <a:endParaRPr lang="en-US"/>
          </a:p>
        </p:txBody>
      </p:sp>
    </p:spTree>
    <p:extLst>
      <p:ext uri="{BB962C8B-B14F-4D97-AF65-F5344CB8AC3E}">
        <p14:creationId xmlns:p14="http://schemas.microsoft.com/office/powerpoint/2010/main" val="2595783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smtClean="0"/>
              <a:t>How do you get a VFD order?</a:t>
            </a:r>
          </a:p>
          <a:p>
            <a:r>
              <a:rPr lang="en-US" altLang="en-US" dirty="0" smtClean="0"/>
              <a:t>To get a VFD order, you must have an established veterinarian-client-patient relationship (VCPR) with a veterinarian. A VCPR is a working relationship between a veterinarian and a person who raises livestock (client). The veterinarian’s primary role is to help and advise the client in determining which medications are appropriate for their animals (the patients).</a:t>
            </a:r>
          </a:p>
          <a:p>
            <a:endParaRPr lang="en-US" altLang="en-US" dirty="0" smtClean="0"/>
          </a:p>
          <a:p>
            <a:r>
              <a:rPr lang="en-US" altLang="en-US" dirty="0" smtClean="0"/>
              <a:t>Your veterinarian</a:t>
            </a:r>
            <a:r>
              <a:rPr lang="en-US" altLang="en-US" baseline="0" dirty="0" smtClean="0"/>
              <a:t> should have a working knowledge of your farm and your animal care practices in order to give you a VFD&gt; </a:t>
            </a:r>
            <a:endParaRPr lang="en-US" altLang="en-US" dirty="0" smtClean="0"/>
          </a:p>
        </p:txBody>
      </p:sp>
      <p:sp>
        <p:nvSpPr>
          <p:cNvPr id="29700" name="Slide Number Placeholder 3"/>
          <p:cNvSpPr>
            <a:spLocks noGrp="1"/>
          </p:cNvSpPr>
          <p:nvPr>
            <p:ph type="sldNum" sz="quarter" idx="5"/>
          </p:nvPr>
        </p:nvSpPr>
        <p:spPr bwMode="auto">
          <a:xfrm>
            <a:off x="3970938" y="8829967"/>
            <a:ext cx="3037840" cy="4648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7066" indent="-291179">
              <a:defRPr>
                <a:solidFill>
                  <a:schemeClr val="tx1"/>
                </a:solidFill>
                <a:latin typeface="Arial" panose="020B0604020202020204" pitchFamily="34" charset="0"/>
                <a:ea typeface="MS PGothic" panose="020B0600070205080204" pitchFamily="34" charset="-128"/>
              </a:defRPr>
            </a:lvl2pPr>
            <a:lvl3pPr marL="1164717" indent="-232943">
              <a:defRPr>
                <a:solidFill>
                  <a:schemeClr val="tx1"/>
                </a:solidFill>
                <a:latin typeface="Arial" panose="020B0604020202020204" pitchFamily="34" charset="0"/>
                <a:ea typeface="MS PGothic" panose="020B0600070205080204" pitchFamily="34" charset="-128"/>
              </a:defRPr>
            </a:lvl3pPr>
            <a:lvl4pPr marL="1630604" indent="-232943">
              <a:defRPr>
                <a:solidFill>
                  <a:schemeClr val="tx1"/>
                </a:solidFill>
                <a:latin typeface="Arial" panose="020B0604020202020204" pitchFamily="34" charset="0"/>
                <a:ea typeface="MS PGothic" panose="020B0600070205080204" pitchFamily="34" charset="-128"/>
              </a:defRPr>
            </a:lvl4pPr>
            <a:lvl5pPr marL="2096491" indent="-232943">
              <a:defRPr>
                <a:solidFill>
                  <a:schemeClr val="tx1"/>
                </a:solidFill>
                <a:latin typeface="Arial" panose="020B0604020202020204" pitchFamily="34" charset="0"/>
                <a:ea typeface="MS PGothic" panose="020B0600070205080204" pitchFamily="34" charset="-128"/>
              </a:defRPr>
            </a:lvl5pPr>
            <a:lvl6pPr marL="2562377"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28264"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94151"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60038"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D0A86F90-1FDA-4DBE-ABC9-B2FE4E84F435}" type="slidenum">
              <a:rPr lang="en-US" altLang="en-US" sz="1400" kern="0">
                <a:solidFill>
                  <a:prstClr val="black"/>
                </a:solidFill>
                <a:latin typeface="Calibri" panose="020F0502020204030204" pitchFamily="34" charset="0"/>
                <a:cs typeface="Arial"/>
                <a:sym typeface="Arial"/>
              </a:rPr>
              <a:pPr/>
              <a:t>6</a:t>
            </a:fld>
            <a:endParaRPr lang="en-US" altLang="en-US" sz="1400" kern="0">
              <a:solidFill>
                <a:prstClr val="black"/>
              </a:solidFill>
              <a:latin typeface="Calibri" panose="020F0502020204030204" pitchFamily="34" charset="0"/>
              <a:cs typeface="Arial"/>
              <a:sym typeface="Arial"/>
            </a:endParaRPr>
          </a:p>
        </p:txBody>
      </p:sp>
    </p:spTree>
    <p:extLst>
      <p:ext uri="{BB962C8B-B14F-4D97-AF65-F5344CB8AC3E}">
        <p14:creationId xmlns:p14="http://schemas.microsoft.com/office/powerpoint/2010/main" val="3323661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a:t>
            </a:r>
            <a:r>
              <a:rPr lang="en-US" baseline="0" dirty="0" smtClean="0"/>
              <a:t> is important to provide proper care for your animals. The correct environment, feed and fresh water, combined with daily operations are the keys to good health management. The focus of antibiotic use, either in feed, water or injectable should be as a last resort and a treatment option, not a routine practice that is relied on to assist with animal health. </a:t>
            </a:r>
          </a:p>
          <a:p>
            <a:endParaRPr lang="en-US" baseline="0" dirty="0" smtClean="0"/>
          </a:p>
          <a:p>
            <a:r>
              <a:rPr lang="en-US" b="1" baseline="0" dirty="0" smtClean="0"/>
              <a:t>What is duration of use? </a:t>
            </a:r>
          </a:p>
          <a:p>
            <a:r>
              <a:rPr lang="en-US" b="0" dirty="0" smtClean="0"/>
              <a:t>In order to reduce</a:t>
            </a:r>
            <a:r>
              <a:rPr lang="en-US" b="0" baseline="0" dirty="0" smtClean="0"/>
              <a:t> the constant use of antibiotics the FDA has established duration of use guidelines for medications that specify how long a medication can be given to the animal. This information is required to be on the feed tag/label.  </a:t>
            </a:r>
            <a:endParaRPr lang="en-US" b="0" dirty="0"/>
          </a:p>
        </p:txBody>
      </p:sp>
      <p:sp>
        <p:nvSpPr>
          <p:cNvPr id="4" name="Slide Number Placeholder 3"/>
          <p:cNvSpPr>
            <a:spLocks noGrp="1"/>
          </p:cNvSpPr>
          <p:nvPr>
            <p:ph type="sldNum" sz="quarter" idx="10"/>
          </p:nvPr>
        </p:nvSpPr>
        <p:spPr/>
        <p:txBody>
          <a:bodyPr/>
          <a:lstStyle/>
          <a:p>
            <a:fld id="{C9E02F46-8D6A-433A-9D93-F12A97EE4BD5}" type="slidenum">
              <a:rPr lang="en-US" smtClean="0"/>
              <a:t>7</a:t>
            </a:fld>
            <a:endParaRPr lang="en-US"/>
          </a:p>
        </p:txBody>
      </p:sp>
    </p:spTree>
    <p:extLst>
      <p:ext uri="{BB962C8B-B14F-4D97-AF65-F5344CB8AC3E}">
        <p14:creationId xmlns:p14="http://schemas.microsoft.com/office/powerpoint/2010/main" val="4251036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How do I find a veterinarian?</a:t>
            </a:r>
          </a:p>
          <a:p>
            <a:r>
              <a:rPr lang="en-US" dirty="0"/>
              <a:t>MDARD and Global Link maintain lists of licensed veterinarians in the state. </a:t>
            </a:r>
          </a:p>
          <a:p>
            <a:endParaRPr lang="en-US" dirty="0"/>
          </a:p>
          <a:p>
            <a:r>
              <a:rPr lang="en-US" b="1" dirty="0"/>
              <a:t>Where can I buy feed with my VFD order?</a:t>
            </a:r>
            <a:endParaRPr lang="en-US" dirty="0"/>
          </a:p>
          <a:p>
            <a:r>
              <a:rPr lang="en-US" dirty="0"/>
              <a:t>You can buy VFD feeds at any mill, retailer or other establishment </a:t>
            </a:r>
            <a:r>
              <a:rPr lang="en-US" dirty="0">
                <a:hlinkClick r:id="rId3"/>
              </a:rPr>
              <a:t>listed as a distributor or manufacturer with the FDA</a:t>
            </a:r>
            <a:r>
              <a:rPr lang="en-US" dirty="0"/>
              <a:t>. If you are purchasing feed that requires a VFD order, you will need to present the VFD order before purchase.</a:t>
            </a:r>
          </a:p>
          <a:p>
            <a:endParaRPr lang="en-US" dirty="0"/>
          </a:p>
          <a:p>
            <a:r>
              <a:rPr lang="en-US" b="1" dirty="0"/>
              <a:t>How do feed stores check for VFD orders?</a:t>
            </a:r>
            <a:endParaRPr lang="en-US" dirty="0"/>
          </a:p>
          <a:p>
            <a:r>
              <a:rPr lang="en-US" dirty="0"/>
              <a:t>Previously, VFD feeds were purchased without documentation at your feed store or mill. However, starting January 1, 2017, you must first present a VFD order, written by a veterinarian, to purchase VFD feeds.</a:t>
            </a:r>
          </a:p>
          <a:p>
            <a:endParaRPr lang="en-US" dirty="0"/>
          </a:p>
          <a:p>
            <a:r>
              <a:rPr lang="en-US" b="1" dirty="0"/>
              <a:t>What records will I need to keep?</a:t>
            </a:r>
            <a:endParaRPr lang="en-US" dirty="0"/>
          </a:p>
          <a:p>
            <a:r>
              <a:rPr lang="en-US" dirty="0"/>
              <a:t>Records will need to be kept by the livestock owner, veterinarian and feed sales company for two years. The original VFD order will be kept by the veterinarian. The livestock owner and feed mill must also keep copies on file.</a:t>
            </a:r>
          </a:p>
          <a:p>
            <a:endParaRPr lang="en-US" dirty="0"/>
          </a:p>
        </p:txBody>
      </p:sp>
      <p:sp>
        <p:nvSpPr>
          <p:cNvPr id="4" name="Slide Number Placeholder 3"/>
          <p:cNvSpPr>
            <a:spLocks noGrp="1"/>
          </p:cNvSpPr>
          <p:nvPr>
            <p:ph type="sldNum" sz="quarter" idx="10"/>
          </p:nvPr>
        </p:nvSpPr>
        <p:spPr/>
        <p:txBody>
          <a:bodyPr/>
          <a:lstStyle/>
          <a:p>
            <a:fld id="{C9E02F46-8D6A-433A-9D93-F12A97EE4BD5}" type="slidenum">
              <a:rPr lang="en-US" smtClean="0"/>
              <a:t>8</a:t>
            </a:fld>
            <a:endParaRPr lang="en-US"/>
          </a:p>
        </p:txBody>
      </p:sp>
    </p:spTree>
    <p:extLst>
      <p:ext uri="{BB962C8B-B14F-4D97-AF65-F5344CB8AC3E}">
        <p14:creationId xmlns:p14="http://schemas.microsoft.com/office/powerpoint/2010/main" val="3679784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animal</a:t>
            </a:r>
            <a:r>
              <a:rPr lang="en-US" baseline="0" dirty="0" smtClean="0"/>
              <a:t> care is the first role of the youth exhibitor, providing the proper environment and diet for the animals is key for a successful project. Know what resources are available (Leader, Ag teacher, producer, MSUE) for guidance will also help the youth troubleshoot any issues that come up. </a:t>
            </a:r>
          </a:p>
          <a:p>
            <a:endParaRPr lang="en-US" baseline="0" dirty="0" smtClean="0"/>
          </a:p>
          <a:p>
            <a:r>
              <a:rPr lang="en-US" baseline="0" dirty="0" smtClean="0"/>
              <a:t>The regulations starting January 2017 are federal laws and will need to be followed by all producers (youth included) sourcing medicated feed. </a:t>
            </a:r>
            <a:endParaRPr lang="en-US" dirty="0"/>
          </a:p>
        </p:txBody>
      </p:sp>
      <p:sp>
        <p:nvSpPr>
          <p:cNvPr id="4" name="Slide Number Placeholder 3"/>
          <p:cNvSpPr>
            <a:spLocks noGrp="1"/>
          </p:cNvSpPr>
          <p:nvPr>
            <p:ph type="sldNum" sz="quarter" idx="10"/>
          </p:nvPr>
        </p:nvSpPr>
        <p:spPr/>
        <p:txBody>
          <a:bodyPr/>
          <a:lstStyle/>
          <a:p>
            <a:fld id="{C9E02F46-8D6A-433A-9D93-F12A97EE4BD5}" type="slidenum">
              <a:rPr lang="en-US" smtClean="0"/>
              <a:t>9</a:t>
            </a:fld>
            <a:endParaRPr lang="en-US"/>
          </a:p>
        </p:txBody>
      </p:sp>
    </p:spTree>
    <p:extLst>
      <p:ext uri="{BB962C8B-B14F-4D97-AF65-F5344CB8AC3E}">
        <p14:creationId xmlns:p14="http://schemas.microsoft.com/office/powerpoint/2010/main" val="3241428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56"/>
        <p:cNvGrpSpPr/>
        <p:nvPr/>
      </p:nvGrpSpPr>
      <p:grpSpPr>
        <a:xfrm>
          <a:off x="0" y="0"/>
          <a:ext cx="0" cy="0"/>
          <a:chOff x="0" y="0"/>
          <a:chExt cx="0" cy="0"/>
        </a:xfrm>
      </p:grpSpPr>
      <p:sp>
        <p:nvSpPr>
          <p:cNvPr id="57" name="Shape 57"/>
          <p:cNvSpPr txBox="1">
            <a:spLocks noGrp="1"/>
          </p:cNvSpPr>
          <p:nvPr>
            <p:ph type="ctrTitle"/>
          </p:nvPr>
        </p:nvSpPr>
        <p:spPr>
          <a:xfrm>
            <a:off x="914400" y="1728841"/>
            <a:ext cx="10363200" cy="1301964"/>
          </a:xfrm>
          <a:prstGeom prst="rect">
            <a:avLst/>
          </a:prstGeom>
          <a:noFill/>
          <a:ln>
            <a:noFill/>
          </a:ln>
        </p:spPr>
        <p:txBody>
          <a:bodyPr lIns="91425" tIns="91425" rIns="91425" bIns="91425" anchor="t" anchorCtr="0"/>
          <a:lstStyle>
            <a:lvl1pPr marL="0" marR="0" lvl="0" indent="0" algn="l" rtl="0">
              <a:spcBef>
                <a:spcPts val="0"/>
              </a:spcBef>
              <a:spcAft>
                <a:spcPts val="0"/>
              </a:spcAft>
              <a:defRPr sz="4800" b="1" i="0" u="none" strike="noStrike" cap="none">
                <a:solidFill>
                  <a:srgbClr val="18453B"/>
                </a:solidFill>
                <a:latin typeface="Montserrat"/>
                <a:ea typeface="Montserrat"/>
                <a:cs typeface="Montserrat"/>
                <a:sym typeface="Montserrat"/>
              </a:defRPr>
            </a:lvl1pPr>
            <a:lvl2pPr marL="0" marR="0" lvl="1" indent="0" algn="ctr" rtl="0">
              <a:spcBef>
                <a:spcPts val="0"/>
              </a:spcBef>
              <a:spcAft>
                <a:spcPts val="0"/>
              </a:spcAft>
              <a:defRPr sz="5867" b="0" i="0" u="none" strike="noStrike" cap="none">
                <a:solidFill>
                  <a:schemeClr val="dk1"/>
                </a:solidFill>
                <a:latin typeface="Arial"/>
                <a:ea typeface="Arial"/>
                <a:cs typeface="Arial"/>
                <a:sym typeface="Arial"/>
              </a:defRPr>
            </a:lvl2pPr>
            <a:lvl3pPr marL="0" marR="0" lvl="2" indent="0" algn="ctr" rtl="0">
              <a:spcBef>
                <a:spcPts val="0"/>
              </a:spcBef>
              <a:spcAft>
                <a:spcPts val="0"/>
              </a:spcAft>
              <a:defRPr sz="5867" b="0" i="0" u="none" strike="noStrike" cap="none">
                <a:solidFill>
                  <a:schemeClr val="dk1"/>
                </a:solidFill>
                <a:latin typeface="Arial"/>
                <a:ea typeface="Arial"/>
                <a:cs typeface="Arial"/>
                <a:sym typeface="Arial"/>
              </a:defRPr>
            </a:lvl3pPr>
            <a:lvl4pPr marL="0" marR="0" lvl="3" indent="0" algn="ctr" rtl="0">
              <a:spcBef>
                <a:spcPts val="0"/>
              </a:spcBef>
              <a:spcAft>
                <a:spcPts val="0"/>
              </a:spcAft>
              <a:defRPr sz="5867" b="0" i="0" u="none" strike="noStrike" cap="none">
                <a:solidFill>
                  <a:schemeClr val="dk1"/>
                </a:solidFill>
                <a:latin typeface="Arial"/>
                <a:ea typeface="Arial"/>
                <a:cs typeface="Arial"/>
                <a:sym typeface="Arial"/>
              </a:defRPr>
            </a:lvl4pPr>
            <a:lvl5pPr marL="0" marR="0" lvl="4" indent="0" algn="ctr" rtl="0">
              <a:spcBef>
                <a:spcPts val="0"/>
              </a:spcBef>
              <a:spcAft>
                <a:spcPts val="0"/>
              </a:spcAft>
              <a:defRPr sz="5867" b="0" i="0" u="none" strike="noStrike" cap="none">
                <a:solidFill>
                  <a:schemeClr val="dk1"/>
                </a:solidFill>
                <a:latin typeface="Arial"/>
                <a:ea typeface="Arial"/>
                <a:cs typeface="Arial"/>
                <a:sym typeface="Arial"/>
              </a:defRPr>
            </a:lvl5pPr>
            <a:lvl6pPr marL="609585" marR="0" lvl="5" indent="0" algn="ctr" rtl="0">
              <a:spcBef>
                <a:spcPts val="0"/>
              </a:spcBef>
              <a:spcAft>
                <a:spcPts val="0"/>
              </a:spcAft>
              <a:defRPr sz="5867" b="0" i="0" u="none" strike="noStrike" cap="none">
                <a:solidFill>
                  <a:schemeClr val="dk1"/>
                </a:solidFill>
                <a:latin typeface="Arial"/>
                <a:ea typeface="Arial"/>
                <a:cs typeface="Arial"/>
                <a:sym typeface="Arial"/>
              </a:defRPr>
            </a:lvl6pPr>
            <a:lvl7pPr marL="1219170" marR="0" lvl="6" indent="0" algn="ctr" rtl="0">
              <a:spcBef>
                <a:spcPts val="0"/>
              </a:spcBef>
              <a:spcAft>
                <a:spcPts val="0"/>
              </a:spcAft>
              <a:defRPr sz="5867" b="0" i="0" u="none" strike="noStrike" cap="none">
                <a:solidFill>
                  <a:schemeClr val="dk1"/>
                </a:solidFill>
                <a:latin typeface="Arial"/>
                <a:ea typeface="Arial"/>
                <a:cs typeface="Arial"/>
                <a:sym typeface="Arial"/>
              </a:defRPr>
            </a:lvl7pPr>
            <a:lvl8pPr marL="1828754" marR="0" lvl="7" indent="0" algn="ctr" rtl="0">
              <a:spcBef>
                <a:spcPts val="0"/>
              </a:spcBef>
              <a:spcAft>
                <a:spcPts val="0"/>
              </a:spcAft>
              <a:defRPr sz="5867" b="0" i="0" u="none" strike="noStrike" cap="none">
                <a:solidFill>
                  <a:schemeClr val="dk1"/>
                </a:solidFill>
                <a:latin typeface="Arial"/>
                <a:ea typeface="Arial"/>
                <a:cs typeface="Arial"/>
                <a:sym typeface="Arial"/>
              </a:defRPr>
            </a:lvl8pPr>
            <a:lvl9pPr marL="2438339" marR="0" lvl="8" indent="0" algn="ctr" rtl="0">
              <a:spcBef>
                <a:spcPts val="0"/>
              </a:spcBef>
              <a:spcAft>
                <a:spcPts val="0"/>
              </a:spcAft>
              <a:defRPr sz="5867"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subTitle" idx="1"/>
          </p:nvPr>
        </p:nvSpPr>
        <p:spPr>
          <a:xfrm>
            <a:off x="914400" y="3030807"/>
            <a:ext cx="10363200" cy="2102355"/>
          </a:xfrm>
          <a:prstGeom prst="rect">
            <a:avLst/>
          </a:prstGeom>
          <a:noFill/>
          <a:ln>
            <a:noFill/>
          </a:ln>
        </p:spPr>
        <p:txBody>
          <a:bodyPr lIns="91425" tIns="91425" rIns="91425" bIns="91425" anchor="t" anchorCtr="0"/>
          <a:lstStyle>
            <a:lvl1pPr marL="0" marR="0" lvl="0" indent="0" algn="l" rtl="0">
              <a:spcBef>
                <a:spcPts val="640"/>
              </a:spcBef>
              <a:spcAft>
                <a:spcPts val="0"/>
              </a:spcAft>
              <a:buClr>
                <a:srgbClr val="595959"/>
              </a:buClr>
              <a:buFont typeface="Arial"/>
              <a:buNone/>
              <a:defRPr sz="3200" b="0" i="0" u="none" strike="noStrike" cap="none">
                <a:solidFill>
                  <a:srgbClr val="595959"/>
                </a:solidFill>
                <a:latin typeface="Arial"/>
                <a:ea typeface="Arial"/>
                <a:cs typeface="Arial"/>
                <a:sym typeface="Arial"/>
              </a:defRPr>
            </a:lvl1pPr>
            <a:lvl2pPr marL="609585" marR="0" lvl="1" indent="0" algn="ctr" rtl="0">
              <a:spcBef>
                <a:spcPts val="747"/>
              </a:spcBef>
              <a:spcAft>
                <a:spcPts val="0"/>
              </a:spcAft>
              <a:buClr>
                <a:srgbClr val="888888"/>
              </a:buClr>
              <a:buFont typeface="Arial"/>
              <a:buNone/>
              <a:defRPr sz="3733" b="0" i="0" u="none" strike="noStrike" cap="none">
                <a:solidFill>
                  <a:srgbClr val="888888"/>
                </a:solidFill>
                <a:latin typeface="Arial"/>
                <a:ea typeface="Arial"/>
                <a:cs typeface="Arial"/>
                <a:sym typeface="Arial"/>
              </a:defRPr>
            </a:lvl2pPr>
            <a:lvl3pPr marL="1219170" marR="0" lvl="2" indent="0" algn="ctr" rtl="0">
              <a:spcBef>
                <a:spcPts val="640"/>
              </a:spcBef>
              <a:spcAft>
                <a:spcPts val="0"/>
              </a:spcAft>
              <a:buClr>
                <a:srgbClr val="888888"/>
              </a:buClr>
              <a:buFont typeface="Arial"/>
              <a:buNone/>
              <a:defRPr sz="3200" b="0" i="0" u="none" strike="noStrike" cap="none">
                <a:solidFill>
                  <a:srgbClr val="888888"/>
                </a:solidFill>
                <a:latin typeface="Arial"/>
                <a:ea typeface="Arial"/>
                <a:cs typeface="Arial"/>
                <a:sym typeface="Arial"/>
              </a:defRPr>
            </a:lvl3pPr>
            <a:lvl4pPr marL="1828754" marR="0" lvl="3" indent="0" algn="ctr" rtl="0">
              <a:spcBef>
                <a:spcPts val="533"/>
              </a:spcBef>
              <a:spcAft>
                <a:spcPts val="0"/>
              </a:spcAft>
              <a:buClr>
                <a:srgbClr val="888888"/>
              </a:buClr>
              <a:buFont typeface="Arial"/>
              <a:buNone/>
              <a:defRPr sz="2667" b="0" i="0" u="none" strike="noStrike" cap="none">
                <a:solidFill>
                  <a:srgbClr val="888888"/>
                </a:solidFill>
                <a:latin typeface="Arial"/>
                <a:ea typeface="Arial"/>
                <a:cs typeface="Arial"/>
                <a:sym typeface="Arial"/>
              </a:defRPr>
            </a:lvl4pPr>
            <a:lvl5pPr marL="2438339" marR="0" lvl="4" indent="0" algn="ctr" rtl="0">
              <a:spcBef>
                <a:spcPts val="533"/>
              </a:spcBef>
              <a:spcAft>
                <a:spcPts val="0"/>
              </a:spcAft>
              <a:buClr>
                <a:srgbClr val="888888"/>
              </a:buClr>
              <a:buFont typeface="Arial"/>
              <a:buNone/>
              <a:defRPr sz="2667" b="0" i="0" u="none" strike="noStrike" cap="none">
                <a:solidFill>
                  <a:srgbClr val="888888"/>
                </a:solidFill>
                <a:latin typeface="Arial"/>
                <a:ea typeface="Arial"/>
                <a:cs typeface="Arial"/>
                <a:sym typeface="Arial"/>
              </a:defRPr>
            </a:lvl5pPr>
            <a:lvl6pPr marL="3047924" marR="0" lvl="5" indent="0" algn="ctr" rtl="0">
              <a:spcBef>
                <a:spcPts val="533"/>
              </a:spcBef>
              <a:buClr>
                <a:srgbClr val="888888"/>
              </a:buClr>
              <a:buFont typeface="Arial"/>
              <a:buNone/>
              <a:defRPr sz="2667" b="0" i="0" u="none" strike="noStrike" cap="none">
                <a:solidFill>
                  <a:srgbClr val="888888"/>
                </a:solidFill>
                <a:latin typeface="Calibri"/>
                <a:ea typeface="Calibri"/>
                <a:cs typeface="Calibri"/>
                <a:sym typeface="Calibri"/>
              </a:defRPr>
            </a:lvl6pPr>
            <a:lvl7pPr marL="3657509" marR="0" lvl="6" indent="0" algn="ctr" rtl="0">
              <a:spcBef>
                <a:spcPts val="533"/>
              </a:spcBef>
              <a:buClr>
                <a:srgbClr val="888888"/>
              </a:buClr>
              <a:buFont typeface="Arial"/>
              <a:buNone/>
              <a:defRPr sz="2667" b="0" i="0" u="none" strike="noStrike" cap="none">
                <a:solidFill>
                  <a:srgbClr val="888888"/>
                </a:solidFill>
                <a:latin typeface="Calibri"/>
                <a:ea typeface="Calibri"/>
                <a:cs typeface="Calibri"/>
                <a:sym typeface="Calibri"/>
              </a:defRPr>
            </a:lvl7pPr>
            <a:lvl8pPr marL="4267093" marR="0" lvl="7" indent="0" algn="ctr" rtl="0">
              <a:spcBef>
                <a:spcPts val="533"/>
              </a:spcBef>
              <a:buClr>
                <a:srgbClr val="888888"/>
              </a:buClr>
              <a:buFont typeface="Arial"/>
              <a:buNone/>
              <a:defRPr sz="2667" b="0" i="0" u="none" strike="noStrike" cap="none">
                <a:solidFill>
                  <a:srgbClr val="888888"/>
                </a:solidFill>
                <a:latin typeface="Calibri"/>
                <a:ea typeface="Calibri"/>
                <a:cs typeface="Calibri"/>
                <a:sym typeface="Calibri"/>
              </a:defRPr>
            </a:lvl8pPr>
            <a:lvl9pPr marL="4876678" marR="0" lvl="8" indent="0" algn="ctr" rtl="0">
              <a:spcBef>
                <a:spcPts val="533"/>
              </a:spcBef>
              <a:buClr>
                <a:srgbClr val="888888"/>
              </a:buClr>
              <a:buFont typeface="Arial"/>
              <a:buNone/>
              <a:defRPr sz="2667" b="0" i="0" u="none" strike="noStrike" cap="none">
                <a:solidFill>
                  <a:srgbClr val="888888"/>
                </a:solidFill>
                <a:latin typeface="Calibri"/>
                <a:ea typeface="Calibri"/>
                <a:cs typeface="Calibri"/>
                <a:sym typeface="Calibri"/>
              </a:defRPr>
            </a:lvl9pPr>
          </a:lstStyle>
          <a:p>
            <a:endParaRPr/>
          </a:p>
        </p:txBody>
      </p:sp>
      <p:sp>
        <p:nvSpPr>
          <p:cNvPr id="59" name="Shape 59"/>
          <p:cNvSpPr txBox="1">
            <a:spLocks noGrp="1"/>
          </p:cNvSpPr>
          <p:nvPr>
            <p:ph type="dt" idx="10"/>
          </p:nvPr>
        </p:nvSpPr>
        <p:spPr>
          <a:xfrm>
            <a:off x="609601" y="6356350"/>
            <a:ext cx="2844799" cy="365124"/>
          </a:xfrm>
          <a:prstGeom prst="rect">
            <a:avLst/>
          </a:prstGeom>
          <a:noFill/>
          <a:ln>
            <a:noFill/>
          </a:ln>
        </p:spPr>
        <p:txBody>
          <a:bodyPr lIns="91425" tIns="91425" rIns="91425" bIns="91425" anchor="ctr" anchorCtr="0"/>
          <a:lstStyle>
            <a:lvl1pPr marL="0" marR="0" lvl="0" indent="0" algn="l" rtl="0">
              <a:spcBef>
                <a:spcPts val="0"/>
              </a:spcBef>
              <a:spcAft>
                <a:spcPts val="0"/>
              </a:spcAft>
              <a:defRPr sz="1600" b="0" i="0" u="none" strike="noStrike" cap="none">
                <a:solidFill>
                  <a:srgbClr val="595959"/>
                </a:solidFill>
                <a:latin typeface="Arial"/>
                <a:ea typeface="Arial"/>
                <a:cs typeface="Arial"/>
                <a:sym typeface="Arial"/>
              </a:defRPr>
            </a:lvl1pPr>
            <a:lvl2pPr marL="609585" marR="0" lvl="1" indent="0" algn="l" rtl="0">
              <a:spcBef>
                <a:spcPts val="0"/>
              </a:spcBef>
              <a:spcAft>
                <a:spcPts val="0"/>
              </a:spcAft>
              <a:defRPr sz="2400" b="0" i="0" u="none" strike="noStrike" cap="none">
                <a:solidFill>
                  <a:schemeClr val="dk1"/>
                </a:solidFill>
                <a:latin typeface="Arial"/>
                <a:ea typeface="Arial"/>
                <a:cs typeface="Arial"/>
                <a:sym typeface="Arial"/>
              </a:defRPr>
            </a:lvl2pPr>
            <a:lvl3pPr marL="1219170" marR="0" lvl="2" indent="0" algn="l" rtl="0">
              <a:spcBef>
                <a:spcPts val="0"/>
              </a:spcBef>
              <a:spcAft>
                <a:spcPts val="0"/>
              </a:spcAft>
              <a:defRPr sz="2400" b="0" i="0" u="none" strike="noStrike" cap="none">
                <a:solidFill>
                  <a:schemeClr val="dk1"/>
                </a:solidFill>
                <a:latin typeface="Arial"/>
                <a:ea typeface="Arial"/>
                <a:cs typeface="Arial"/>
                <a:sym typeface="Arial"/>
              </a:defRPr>
            </a:lvl3pPr>
            <a:lvl4pPr marL="1828754" marR="0" lvl="3" indent="0" algn="l" rtl="0">
              <a:spcBef>
                <a:spcPts val="0"/>
              </a:spcBef>
              <a:spcAft>
                <a:spcPts val="0"/>
              </a:spcAft>
              <a:defRPr sz="2400" b="0" i="0" u="none" strike="noStrike" cap="none">
                <a:solidFill>
                  <a:schemeClr val="dk1"/>
                </a:solidFill>
                <a:latin typeface="Arial"/>
                <a:ea typeface="Arial"/>
                <a:cs typeface="Arial"/>
                <a:sym typeface="Arial"/>
              </a:defRPr>
            </a:lvl4pPr>
            <a:lvl5pPr marL="2438339" marR="0" lvl="4" indent="0" algn="l" rtl="0">
              <a:spcBef>
                <a:spcPts val="0"/>
              </a:spcBef>
              <a:spcAft>
                <a:spcPts val="0"/>
              </a:spcAft>
              <a:defRPr sz="2400" b="0" i="0" u="none" strike="noStrike" cap="none">
                <a:solidFill>
                  <a:schemeClr val="dk1"/>
                </a:solidFill>
                <a:latin typeface="Arial"/>
                <a:ea typeface="Arial"/>
                <a:cs typeface="Arial"/>
                <a:sym typeface="Arial"/>
              </a:defRPr>
            </a:lvl5pPr>
            <a:lvl6pPr marL="3047924" marR="0" lvl="5" indent="0" algn="l" rtl="0">
              <a:spcBef>
                <a:spcPts val="0"/>
              </a:spcBef>
              <a:defRPr sz="2400" b="0" i="0" u="none" strike="noStrike" cap="none">
                <a:solidFill>
                  <a:schemeClr val="dk1"/>
                </a:solidFill>
                <a:latin typeface="Arial"/>
                <a:ea typeface="Arial"/>
                <a:cs typeface="Arial"/>
                <a:sym typeface="Arial"/>
              </a:defRPr>
            </a:lvl6pPr>
            <a:lvl7pPr marL="3657509" marR="0" lvl="6" indent="0" algn="l" rtl="0">
              <a:spcBef>
                <a:spcPts val="0"/>
              </a:spcBef>
              <a:defRPr sz="2400" b="0" i="0" u="none" strike="noStrike" cap="none">
                <a:solidFill>
                  <a:schemeClr val="dk1"/>
                </a:solidFill>
                <a:latin typeface="Arial"/>
                <a:ea typeface="Arial"/>
                <a:cs typeface="Arial"/>
                <a:sym typeface="Arial"/>
              </a:defRPr>
            </a:lvl7pPr>
            <a:lvl8pPr marL="4267093" marR="0" lvl="7" indent="0" algn="l" rtl="0">
              <a:spcBef>
                <a:spcPts val="0"/>
              </a:spcBef>
              <a:defRPr sz="2400" b="0" i="0" u="none" strike="noStrike" cap="none">
                <a:solidFill>
                  <a:schemeClr val="dk1"/>
                </a:solidFill>
                <a:latin typeface="Arial"/>
                <a:ea typeface="Arial"/>
                <a:cs typeface="Arial"/>
                <a:sym typeface="Arial"/>
              </a:defRPr>
            </a:lvl8pPr>
            <a:lvl9pPr marL="4876678" marR="0" lvl="8" indent="0" algn="l" rtl="0">
              <a:spcBef>
                <a:spcPts val="0"/>
              </a:spcBef>
              <a:defRPr sz="2400" b="0" i="0" u="none" strike="noStrike" cap="none">
                <a:solidFill>
                  <a:schemeClr val="dk1"/>
                </a:solidFill>
                <a:latin typeface="Arial"/>
                <a:ea typeface="Arial"/>
                <a:cs typeface="Arial"/>
                <a:sym typeface="Arial"/>
              </a:defRPr>
            </a:lvl9pPr>
          </a:lstStyle>
          <a:p>
            <a:endParaRPr/>
          </a:p>
        </p:txBody>
      </p:sp>
      <p:sp>
        <p:nvSpPr>
          <p:cNvPr id="60" name="Shape 60"/>
          <p:cNvSpPr txBox="1">
            <a:spLocks noGrp="1"/>
          </p:cNvSpPr>
          <p:nvPr>
            <p:ph type="ftr" idx="11"/>
          </p:nvPr>
        </p:nvSpPr>
        <p:spPr>
          <a:xfrm>
            <a:off x="4165600" y="6356350"/>
            <a:ext cx="3860800" cy="365124"/>
          </a:xfrm>
          <a:prstGeom prst="rect">
            <a:avLst/>
          </a:prstGeom>
          <a:noFill/>
          <a:ln>
            <a:noFill/>
          </a:ln>
        </p:spPr>
        <p:txBody>
          <a:bodyPr lIns="91425" tIns="91425" rIns="91425" bIns="91425" anchor="ctr" anchorCtr="0"/>
          <a:lstStyle>
            <a:lvl1pPr marL="0" marR="0" lvl="0" indent="0" algn="ctr" rtl="0">
              <a:spcBef>
                <a:spcPts val="0"/>
              </a:spcBef>
              <a:spcAft>
                <a:spcPts val="0"/>
              </a:spcAft>
              <a:defRPr sz="1600" b="0" i="0" u="none" strike="noStrike" cap="none">
                <a:solidFill>
                  <a:srgbClr val="595959"/>
                </a:solidFill>
                <a:latin typeface="Arial"/>
                <a:ea typeface="Arial"/>
                <a:cs typeface="Arial"/>
                <a:sym typeface="Arial"/>
              </a:defRPr>
            </a:lvl1pPr>
            <a:lvl2pPr marL="609585" marR="0" lvl="1" indent="0" algn="l" rtl="0">
              <a:spcBef>
                <a:spcPts val="0"/>
              </a:spcBef>
              <a:spcAft>
                <a:spcPts val="0"/>
              </a:spcAft>
              <a:defRPr sz="2400" b="0" i="0" u="none" strike="noStrike" cap="none">
                <a:solidFill>
                  <a:schemeClr val="dk1"/>
                </a:solidFill>
                <a:latin typeface="Arial"/>
                <a:ea typeface="Arial"/>
                <a:cs typeface="Arial"/>
                <a:sym typeface="Arial"/>
              </a:defRPr>
            </a:lvl2pPr>
            <a:lvl3pPr marL="1219170" marR="0" lvl="2" indent="0" algn="l" rtl="0">
              <a:spcBef>
                <a:spcPts val="0"/>
              </a:spcBef>
              <a:spcAft>
                <a:spcPts val="0"/>
              </a:spcAft>
              <a:defRPr sz="2400" b="0" i="0" u="none" strike="noStrike" cap="none">
                <a:solidFill>
                  <a:schemeClr val="dk1"/>
                </a:solidFill>
                <a:latin typeface="Arial"/>
                <a:ea typeface="Arial"/>
                <a:cs typeface="Arial"/>
                <a:sym typeface="Arial"/>
              </a:defRPr>
            </a:lvl3pPr>
            <a:lvl4pPr marL="1828754" marR="0" lvl="3" indent="0" algn="l" rtl="0">
              <a:spcBef>
                <a:spcPts val="0"/>
              </a:spcBef>
              <a:spcAft>
                <a:spcPts val="0"/>
              </a:spcAft>
              <a:defRPr sz="2400" b="0" i="0" u="none" strike="noStrike" cap="none">
                <a:solidFill>
                  <a:schemeClr val="dk1"/>
                </a:solidFill>
                <a:latin typeface="Arial"/>
                <a:ea typeface="Arial"/>
                <a:cs typeface="Arial"/>
                <a:sym typeface="Arial"/>
              </a:defRPr>
            </a:lvl4pPr>
            <a:lvl5pPr marL="2438339" marR="0" lvl="4" indent="0" algn="l" rtl="0">
              <a:spcBef>
                <a:spcPts val="0"/>
              </a:spcBef>
              <a:spcAft>
                <a:spcPts val="0"/>
              </a:spcAft>
              <a:defRPr sz="2400" b="0" i="0" u="none" strike="noStrike" cap="none">
                <a:solidFill>
                  <a:schemeClr val="dk1"/>
                </a:solidFill>
                <a:latin typeface="Arial"/>
                <a:ea typeface="Arial"/>
                <a:cs typeface="Arial"/>
                <a:sym typeface="Arial"/>
              </a:defRPr>
            </a:lvl5pPr>
            <a:lvl6pPr marL="3047924" marR="0" lvl="5" indent="0" algn="l" rtl="0">
              <a:spcBef>
                <a:spcPts val="0"/>
              </a:spcBef>
              <a:defRPr sz="2400" b="0" i="0" u="none" strike="noStrike" cap="none">
                <a:solidFill>
                  <a:schemeClr val="dk1"/>
                </a:solidFill>
                <a:latin typeface="Arial"/>
                <a:ea typeface="Arial"/>
                <a:cs typeface="Arial"/>
                <a:sym typeface="Arial"/>
              </a:defRPr>
            </a:lvl6pPr>
            <a:lvl7pPr marL="3657509" marR="0" lvl="6" indent="0" algn="l" rtl="0">
              <a:spcBef>
                <a:spcPts val="0"/>
              </a:spcBef>
              <a:defRPr sz="2400" b="0" i="0" u="none" strike="noStrike" cap="none">
                <a:solidFill>
                  <a:schemeClr val="dk1"/>
                </a:solidFill>
                <a:latin typeface="Arial"/>
                <a:ea typeface="Arial"/>
                <a:cs typeface="Arial"/>
                <a:sym typeface="Arial"/>
              </a:defRPr>
            </a:lvl7pPr>
            <a:lvl8pPr marL="4267093" marR="0" lvl="7" indent="0" algn="l" rtl="0">
              <a:spcBef>
                <a:spcPts val="0"/>
              </a:spcBef>
              <a:defRPr sz="2400" b="0" i="0" u="none" strike="noStrike" cap="none">
                <a:solidFill>
                  <a:schemeClr val="dk1"/>
                </a:solidFill>
                <a:latin typeface="Arial"/>
                <a:ea typeface="Arial"/>
                <a:cs typeface="Arial"/>
                <a:sym typeface="Arial"/>
              </a:defRPr>
            </a:lvl8pPr>
            <a:lvl9pPr marL="4876678" marR="0" lvl="8" indent="0" algn="l" rtl="0">
              <a:spcBef>
                <a:spcPts val="0"/>
              </a:spcBef>
              <a:defRPr sz="2400" b="0" i="0" u="none" strike="noStrike" cap="none">
                <a:solidFill>
                  <a:schemeClr val="dk1"/>
                </a:solidFill>
                <a:latin typeface="Arial"/>
                <a:ea typeface="Arial"/>
                <a:cs typeface="Arial"/>
                <a:sym typeface="Arial"/>
              </a:defRPr>
            </a:lvl9pPr>
          </a:lstStyle>
          <a:p>
            <a:endParaRPr/>
          </a:p>
        </p:txBody>
      </p:sp>
      <p:sp>
        <p:nvSpPr>
          <p:cNvPr id="61" name="Shape 61"/>
          <p:cNvSpPr txBox="1">
            <a:spLocks noGrp="1"/>
          </p:cNvSpPr>
          <p:nvPr>
            <p:ph type="sldNum" idx="12"/>
          </p:nvPr>
        </p:nvSpPr>
        <p:spPr>
          <a:xfrm>
            <a:off x="8737601" y="6356350"/>
            <a:ext cx="2844799" cy="365124"/>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 sz="1600">
                <a:solidFill>
                  <a:srgbClr val="595959"/>
                </a:solidFill>
              </a:rPr>
              <a:pPr algn="r">
                <a:buSzPct val="25000"/>
              </a:pPr>
              <a:t>‹#›</a:t>
            </a:fld>
            <a:endParaRPr lang="en" sz="1600">
              <a:solidFill>
                <a:srgbClr val="595959"/>
              </a:solidFill>
            </a:endParaRPr>
          </a:p>
        </p:txBody>
      </p:sp>
    </p:spTree>
    <p:extLst>
      <p:ext uri="{BB962C8B-B14F-4D97-AF65-F5344CB8AC3E}">
        <p14:creationId xmlns:p14="http://schemas.microsoft.com/office/powerpoint/2010/main" val="2333497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875092"/>
            <a:ext cx="10972800" cy="725109"/>
          </a:xfrm>
          <a:prstGeom prst="rect">
            <a:avLst/>
          </a:prstGeom>
        </p:spPr>
        <p:txBody>
          <a:bodyPr>
            <a:normAutofit/>
          </a:bodyPr>
          <a:lstStyle>
            <a:lvl1pPr algn="l">
              <a:defRPr sz="3600" b="0" i="0">
                <a:solidFill>
                  <a:srgbClr val="18453B"/>
                </a:solidFill>
                <a:latin typeface="Gotham-Bold"/>
                <a:cs typeface="Gotham-Bold"/>
              </a:defRPr>
            </a:lvl1pPr>
          </a:lstStyle>
          <a:p>
            <a:r>
              <a:rPr lang="en-US" smtClean="0"/>
              <a:t>Click to edit Master title style</a:t>
            </a:r>
            <a:endParaRPr lang="en-US" dirty="0"/>
          </a:p>
        </p:txBody>
      </p:sp>
      <p:sp>
        <p:nvSpPr>
          <p:cNvPr id="3" name="Content Placeholder 2"/>
          <p:cNvSpPr>
            <a:spLocks noGrp="1"/>
          </p:cNvSpPr>
          <p:nvPr>
            <p:ph idx="1"/>
          </p:nvPr>
        </p:nvSpPr>
        <p:spPr>
          <a:xfrm>
            <a:off x="609600" y="1674905"/>
            <a:ext cx="10972800" cy="4419600"/>
          </a:xfrm>
          <a:prstGeom prst="rect">
            <a:avLst/>
          </a:prstGeom>
        </p:spPr>
        <p:txBody>
          <a:bodyPr wrap="square" numCol="1" anchor="t"/>
          <a:lstStyle>
            <a:lvl1pPr marL="457189" indent="-457189" algn="l">
              <a:buClr>
                <a:schemeClr val="tx1">
                  <a:lumMod val="75000"/>
                  <a:lumOff val="25000"/>
                </a:schemeClr>
              </a:buClr>
              <a:buFont typeface="+mj-lt"/>
              <a:buAutoNum type="arabicPeriod"/>
              <a:defRPr sz="2400" b="0" i="0" baseline="0">
                <a:solidFill>
                  <a:schemeClr val="tx1">
                    <a:lumMod val="75000"/>
                    <a:lumOff val="25000"/>
                  </a:schemeClr>
                </a:solidFill>
                <a:latin typeface="Gotham Book"/>
                <a:cs typeface="Gotham Book"/>
              </a:defRPr>
            </a:lvl1pPr>
            <a:lvl2pPr marL="457189" indent="182875" algn="l">
              <a:buClr>
                <a:schemeClr val="tx1">
                  <a:lumMod val="75000"/>
                  <a:lumOff val="25000"/>
                </a:schemeClr>
              </a:buClr>
              <a:buSzPct val="85000"/>
              <a:buFont typeface="Arial"/>
              <a:buChar char="•"/>
              <a:defRPr sz="2000" b="0" i="0">
                <a:solidFill>
                  <a:schemeClr val="tx1">
                    <a:lumMod val="75000"/>
                    <a:lumOff val="25000"/>
                  </a:schemeClr>
                </a:solidFill>
                <a:latin typeface="Gotham Book"/>
                <a:cs typeface="Gotham Book"/>
              </a:defRPr>
            </a:lvl2pPr>
            <a:lvl3pPr>
              <a:buClr>
                <a:schemeClr val="tx1">
                  <a:lumMod val="75000"/>
                  <a:lumOff val="25000"/>
                </a:schemeClr>
              </a:buClr>
              <a:defRPr sz="20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lvl1pPr>
              <a:defRPr/>
            </a:lvl1pPr>
          </a:lstStyle>
          <a:p>
            <a:pPr>
              <a:defRPr/>
            </a:pPr>
            <a:fld id="{410F67B7-9E42-4C24-8C81-6509E530AF43}" type="datetime1">
              <a:rPr lang="en-US"/>
              <a:pPr>
                <a:defRPr/>
              </a:pPr>
              <a:t>12/15/2016</a:t>
            </a:fld>
            <a:endParaRPr lang="en-US"/>
          </a:p>
        </p:txBody>
      </p:sp>
      <p:sp>
        <p:nvSpPr>
          <p:cNvPr id="5" name="Footer Placeholder 4"/>
          <p:cNvSpPr>
            <a:spLocks noGrp="1"/>
          </p:cNvSpPr>
          <p:nvPr>
            <p:ph type="ftr" sz="quarter" idx="11"/>
          </p:nvPr>
        </p:nvSpPr>
        <p:spPr/>
        <p:txBody>
          <a:bodyPr rtlCol="0"/>
          <a:lstStyle>
            <a:lvl1pPr fontAlgn="auto">
              <a:spcBef>
                <a:spcPts val="0"/>
              </a:spcBef>
              <a:spcAft>
                <a:spcPts val="0"/>
              </a:spcAft>
              <a:defRPr b="0" i="0">
                <a:solidFill>
                  <a:prstClr val="black">
                    <a:lumMod val="65000"/>
                    <a:lumOff val="35000"/>
                  </a:prstClr>
                </a:solidFill>
                <a:latin typeface="Gotham Book"/>
                <a:cs typeface="Gotham Book"/>
              </a:defRPr>
            </a:lvl1pPr>
          </a:lstStyle>
          <a:p>
            <a:pPr>
              <a:defRPr/>
            </a:pPr>
            <a:r>
              <a:rPr lang="en-US"/>
              <a:t>Footer</a:t>
            </a:r>
          </a:p>
        </p:txBody>
      </p:sp>
      <p:sp>
        <p:nvSpPr>
          <p:cNvPr id="6" name="Slide Number Placeholder 5"/>
          <p:cNvSpPr>
            <a:spLocks noGrp="1"/>
          </p:cNvSpPr>
          <p:nvPr>
            <p:ph type="sldNum" sz="quarter" idx="12"/>
          </p:nvPr>
        </p:nvSpPr>
        <p:spPr/>
        <p:txBody>
          <a:bodyPr/>
          <a:lstStyle>
            <a:lvl1pPr>
              <a:defRPr/>
            </a:lvl1pPr>
          </a:lstStyle>
          <a:p>
            <a:pPr>
              <a:defRPr/>
            </a:pPr>
            <a:fld id="{4FB1A476-D64A-4399-891C-D9B49C05488C}" type="slidenum">
              <a:rPr lang="en-US"/>
              <a:pPr>
                <a:defRPr/>
              </a:pPr>
              <a:t>‹#›</a:t>
            </a:fld>
            <a:endParaRPr lang="en-US"/>
          </a:p>
        </p:txBody>
      </p:sp>
    </p:spTree>
    <p:extLst>
      <p:ext uri="{BB962C8B-B14F-4D97-AF65-F5344CB8AC3E}">
        <p14:creationId xmlns:p14="http://schemas.microsoft.com/office/powerpoint/2010/main" val="722224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415600" y="593367"/>
            <a:ext cx="11360800" cy="7636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 name="Shape 109"/>
          <p:cNvSpPr txBox="1">
            <a:spLocks noGrp="1"/>
          </p:cNvSpPr>
          <p:nvPr>
            <p:ph type="sldNum" idx="10"/>
          </p:nvPr>
        </p:nvSpPr>
        <p:spPr>
          <a:xfrm>
            <a:off x="11296653" y="6218239"/>
            <a:ext cx="732367" cy="523875"/>
          </a:xfrm>
        </p:spPr>
        <p:txBody>
          <a:bodyPr lIns="91425" tIns="91425" rIns="91425" bIns="91425">
            <a:noAutofit/>
          </a:bodyPr>
          <a:lstStyle>
            <a:lvl1pPr>
              <a:defRPr/>
            </a:lvl1pPr>
          </a:lstStyle>
          <a:p>
            <a:pPr>
              <a:defRPr/>
            </a:pPr>
            <a:fld id="{15EAD04B-3622-4FCE-90BD-8E4FF1ECC471}" type="slidenum">
              <a:rPr lang="en"/>
              <a:pPr>
                <a:defRPr/>
              </a:pPr>
              <a:t>‹#›</a:t>
            </a:fld>
            <a:endParaRPr lang="en"/>
          </a:p>
        </p:txBody>
      </p:sp>
    </p:spTree>
    <p:extLst>
      <p:ext uri="{BB962C8B-B14F-4D97-AF65-F5344CB8AC3E}">
        <p14:creationId xmlns:p14="http://schemas.microsoft.com/office/powerpoint/2010/main" val="2412389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728842"/>
            <a:ext cx="10363200" cy="1301965"/>
          </a:xfrm>
          <a:prstGeom prst="rect">
            <a:avLst/>
          </a:prstGeom>
        </p:spPr>
        <p:txBody>
          <a:bodyPr>
            <a:normAutofit/>
          </a:bodyPr>
          <a:lstStyle>
            <a:lvl1pPr algn="l">
              <a:defRPr sz="3600" b="0" i="0" baseline="0">
                <a:ln>
                  <a:noFill/>
                </a:ln>
                <a:solidFill>
                  <a:srgbClr val="18453B"/>
                </a:solidFill>
                <a:latin typeface="Gotham-Bold"/>
                <a:cs typeface="Gotham-Bold"/>
              </a:defRPr>
            </a:lvl1pPr>
          </a:lstStyle>
          <a:p>
            <a:r>
              <a:rPr lang="en-US" smtClean="0"/>
              <a:t>Click to edit Master title style</a:t>
            </a:r>
            <a:endParaRPr lang="en-US" dirty="0"/>
          </a:p>
        </p:txBody>
      </p:sp>
      <p:sp>
        <p:nvSpPr>
          <p:cNvPr id="3" name="Subtitle 2"/>
          <p:cNvSpPr>
            <a:spLocks noGrp="1"/>
          </p:cNvSpPr>
          <p:nvPr>
            <p:ph type="subTitle" idx="1"/>
          </p:nvPr>
        </p:nvSpPr>
        <p:spPr>
          <a:xfrm>
            <a:off x="914400" y="3030807"/>
            <a:ext cx="10363200" cy="2102356"/>
          </a:xfrm>
          <a:prstGeom prst="rect">
            <a:avLst/>
          </a:prstGeom>
        </p:spPr>
        <p:txBody>
          <a:bodyPr anchor="t">
            <a:normAutofit/>
          </a:bodyPr>
          <a:lstStyle>
            <a:lvl1pPr marL="0" indent="0" algn="l">
              <a:buNone/>
              <a:defRPr sz="2400" b="0" i="0">
                <a:solidFill>
                  <a:schemeClr val="tx1">
                    <a:lumMod val="65000"/>
                    <a:lumOff val="35000"/>
                  </a:schemeClr>
                </a:solidFill>
                <a:latin typeface="Gotham Book"/>
                <a:cs typeface="Gotham 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8E0CDFEE-205B-430F-A8C0-15F36576079F}" type="datetime1">
              <a:rPr lang="en-US"/>
              <a:pPr>
                <a:defRPr/>
              </a:pPr>
              <a:t>12/15/2016</a:t>
            </a:fld>
            <a:endParaRPr lang="en-US"/>
          </a:p>
        </p:txBody>
      </p:sp>
      <p:sp>
        <p:nvSpPr>
          <p:cNvPr id="5" name="Footer Placeholder 4"/>
          <p:cNvSpPr>
            <a:spLocks noGrp="1"/>
          </p:cNvSpPr>
          <p:nvPr>
            <p:ph type="ftr" sz="quarter" idx="11"/>
          </p:nvPr>
        </p:nvSpPr>
        <p:spPr/>
        <p:txBody>
          <a:bodyPr rtlCol="0"/>
          <a:lstStyle>
            <a:lvl1pPr fontAlgn="auto">
              <a:spcBef>
                <a:spcPts val="0"/>
              </a:spcBef>
              <a:spcAft>
                <a:spcPts val="0"/>
              </a:spcAft>
              <a:defRPr b="0" i="0">
                <a:solidFill>
                  <a:prstClr val="black">
                    <a:lumMod val="65000"/>
                    <a:lumOff val="35000"/>
                  </a:prstClr>
                </a:solidFill>
                <a:latin typeface="Gotham Book"/>
                <a:cs typeface="Gotham Book"/>
              </a:defRPr>
            </a:lvl1pPr>
          </a:lstStyle>
          <a:p>
            <a:pPr>
              <a:defRPr/>
            </a:pPr>
            <a:r>
              <a:rPr lang="en-US"/>
              <a:t>Footer</a:t>
            </a:r>
          </a:p>
        </p:txBody>
      </p:sp>
      <p:sp>
        <p:nvSpPr>
          <p:cNvPr id="6" name="Slide Number Placeholder 5"/>
          <p:cNvSpPr>
            <a:spLocks noGrp="1"/>
          </p:cNvSpPr>
          <p:nvPr>
            <p:ph type="sldNum" sz="quarter" idx="12"/>
          </p:nvPr>
        </p:nvSpPr>
        <p:spPr/>
        <p:txBody>
          <a:bodyPr/>
          <a:lstStyle>
            <a:lvl1pPr>
              <a:defRPr/>
            </a:lvl1pPr>
          </a:lstStyle>
          <a:p>
            <a:pPr>
              <a:defRPr/>
            </a:pPr>
            <a:fld id="{70E09CB6-1744-4752-AC03-96301E34F1C7}" type="slidenum">
              <a:rPr lang="en-US"/>
              <a:pPr>
                <a:defRPr/>
              </a:pPr>
              <a:t>‹#›</a:t>
            </a:fld>
            <a:endParaRPr lang="en-US"/>
          </a:p>
        </p:txBody>
      </p:sp>
    </p:spTree>
    <p:extLst>
      <p:ext uri="{BB962C8B-B14F-4D97-AF65-F5344CB8AC3E}">
        <p14:creationId xmlns:p14="http://schemas.microsoft.com/office/powerpoint/2010/main" val="12364442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248607"/>
            <a:ext cx="10972800" cy="480233"/>
          </a:xfrm>
          <a:prstGeom prst="rect">
            <a:avLst/>
          </a:prstGeom>
        </p:spPr>
        <p:txBody>
          <a:bodyPr>
            <a:normAutofit/>
          </a:bodyPr>
          <a:lstStyle>
            <a:lvl1pPr algn="l">
              <a:defRPr sz="3600" b="0" i="0" baseline="0">
                <a:solidFill>
                  <a:srgbClr val="18453B"/>
                </a:solidFill>
                <a:latin typeface="Gotham-Bold"/>
                <a:cs typeface="Gotham-Bold"/>
              </a:defRPr>
            </a:lvl1pPr>
          </a:lstStyle>
          <a:p>
            <a:r>
              <a:rPr lang="en-US" smtClean="0"/>
              <a:t>Click to edit Master title style</a:t>
            </a:r>
            <a:endParaRPr lang="en-US" dirty="0"/>
          </a:p>
        </p:txBody>
      </p:sp>
      <p:sp>
        <p:nvSpPr>
          <p:cNvPr id="3" name="Content Placeholder 2"/>
          <p:cNvSpPr>
            <a:spLocks noGrp="1"/>
          </p:cNvSpPr>
          <p:nvPr>
            <p:ph idx="1"/>
          </p:nvPr>
        </p:nvSpPr>
        <p:spPr>
          <a:xfrm>
            <a:off x="609600" y="2059669"/>
            <a:ext cx="10972800" cy="4066495"/>
          </a:xfrm>
          <a:prstGeom prst="rect">
            <a:avLst/>
          </a:prstGeom>
        </p:spPr>
        <p:txBody>
          <a:bodyPr/>
          <a:lstStyle>
            <a:lvl1pPr>
              <a:buClr>
                <a:srgbClr val="18453B"/>
              </a:buClr>
              <a:buFont typeface="Arial"/>
              <a:buChar char="•"/>
              <a:defRPr sz="2800" b="0" i="0">
                <a:solidFill>
                  <a:srgbClr val="595959"/>
                </a:solidFill>
                <a:latin typeface="Gotham Book"/>
                <a:cs typeface="Gotham Book"/>
              </a:defRPr>
            </a:lvl1pPr>
            <a:lvl2pPr>
              <a:buClr>
                <a:schemeClr val="tx1">
                  <a:lumMod val="75000"/>
                  <a:lumOff val="25000"/>
                </a:schemeClr>
              </a:buClr>
              <a:buSzPct val="85000"/>
              <a:buFont typeface="Arial"/>
              <a:buChar char="•"/>
              <a:defRPr sz="2400" b="0" i="0">
                <a:solidFill>
                  <a:srgbClr val="595959"/>
                </a:solidFill>
                <a:latin typeface="Gotham Book"/>
                <a:cs typeface="Gotham Book"/>
              </a:defRPr>
            </a:lvl2pPr>
            <a:lvl3pPr>
              <a:buClr>
                <a:schemeClr val="tx1">
                  <a:lumMod val="75000"/>
                  <a:lumOff val="25000"/>
                </a:schemeClr>
              </a:buClr>
              <a:defRPr sz="20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lvl1pPr>
              <a:defRPr/>
            </a:lvl1pPr>
          </a:lstStyle>
          <a:p>
            <a:pPr>
              <a:defRPr/>
            </a:pPr>
            <a:fld id="{B5BC1698-7625-4FA3-AA11-FDB61D70BE4E}" type="datetime1">
              <a:rPr lang="en-US"/>
              <a:pPr>
                <a:defRPr/>
              </a:pPr>
              <a:t>12/15/2016</a:t>
            </a:fld>
            <a:endParaRPr lang="en-US"/>
          </a:p>
        </p:txBody>
      </p:sp>
      <p:sp>
        <p:nvSpPr>
          <p:cNvPr id="5" name="Footer Placeholder 4"/>
          <p:cNvSpPr>
            <a:spLocks noGrp="1"/>
          </p:cNvSpPr>
          <p:nvPr>
            <p:ph type="ftr" sz="quarter" idx="11"/>
          </p:nvPr>
        </p:nvSpPr>
        <p:spPr/>
        <p:txBody>
          <a:bodyPr rtlCol="0"/>
          <a:lstStyle>
            <a:lvl1pPr fontAlgn="auto">
              <a:spcBef>
                <a:spcPts val="0"/>
              </a:spcBef>
              <a:spcAft>
                <a:spcPts val="0"/>
              </a:spcAft>
              <a:defRPr b="0" i="0">
                <a:solidFill>
                  <a:prstClr val="black">
                    <a:lumMod val="65000"/>
                    <a:lumOff val="35000"/>
                  </a:prstClr>
                </a:solidFill>
                <a:latin typeface="Gotham Book"/>
                <a:cs typeface="Gotham Book"/>
              </a:defRPr>
            </a:lvl1pPr>
          </a:lstStyle>
          <a:p>
            <a:pPr>
              <a:defRPr/>
            </a:pPr>
            <a:r>
              <a:rPr lang="en-US"/>
              <a:t>Footer</a:t>
            </a:r>
          </a:p>
        </p:txBody>
      </p:sp>
      <p:sp>
        <p:nvSpPr>
          <p:cNvPr id="6" name="Slide Number Placeholder 5"/>
          <p:cNvSpPr>
            <a:spLocks noGrp="1"/>
          </p:cNvSpPr>
          <p:nvPr>
            <p:ph type="sldNum" sz="quarter" idx="12"/>
          </p:nvPr>
        </p:nvSpPr>
        <p:spPr/>
        <p:txBody>
          <a:bodyPr/>
          <a:lstStyle>
            <a:lvl1pPr>
              <a:defRPr/>
            </a:lvl1pPr>
          </a:lstStyle>
          <a:p>
            <a:pPr>
              <a:defRPr/>
            </a:pPr>
            <a:fld id="{FB410882-D154-43DD-A889-0AEFD62D47E3}" type="slidenum">
              <a:rPr lang="en-US"/>
              <a:pPr>
                <a:defRPr/>
              </a:pPr>
              <a:t>‹#›</a:t>
            </a:fld>
            <a:endParaRPr lang="en-US"/>
          </a:p>
        </p:txBody>
      </p:sp>
    </p:spTree>
    <p:extLst>
      <p:ext uri="{BB962C8B-B14F-4D97-AF65-F5344CB8AC3E}">
        <p14:creationId xmlns:p14="http://schemas.microsoft.com/office/powerpoint/2010/main" val="16654760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003154"/>
            <a:ext cx="10972800" cy="875092"/>
          </a:xfrm>
          <a:prstGeom prst="rect">
            <a:avLst/>
          </a:prstGeom>
        </p:spPr>
        <p:txBody>
          <a:bodyPr>
            <a:normAutofit/>
          </a:bodyPr>
          <a:lstStyle>
            <a:lvl1pPr algn="l">
              <a:defRPr sz="3600" b="0" i="0" baseline="0">
                <a:solidFill>
                  <a:srgbClr val="18453B"/>
                </a:solidFill>
                <a:latin typeface="Gotham-Bold"/>
                <a:cs typeface="Gotham-Bold"/>
              </a:defRPr>
            </a:lvl1pPr>
          </a:lstStyle>
          <a:p>
            <a:r>
              <a:rPr lang="en-US" smtClean="0"/>
              <a:t>Click to edit Master title style</a:t>
            </a:r>
            <a:endParaRPr lang="en-US" dirty="0"/>
          </a:p>
        </p:txBody>
      </p:sp>
      <p:sp>
        <p:nvSpPr>
          <p:cNvPr id="3" name="Content Placeholder 2"/>
          <p:cNvSpPr>
            <a:spLocks noGrp="1"/>
          </p:cNvSpPr>
          <p:nvPr>
            <p:ph idx="1"/>
          </p:nvPr>
        </p:nvSpPr>
        <p:spPr>
          <a:xfrm>
            <a:off x="609600" y="2059668"/>
            <a:ext cx="5267605" cy="4296682"/>
          </a:xfrm>
          <a:prstGeom prst="rect">
            <a:avLst/>
          </a:prstGeom>
        </p:spPr>
        <p:txBody>
          <a:bodyPr/>
          <a:lstStyle>
            <a:lvl1pPr>
              <a:buClr>
                <a:schemeClr val="tx1">
                  <a:lumMod val="75000"/>
                  <a:lumOff val="25000"/>
                </a:schemeClr>
              </a:buClr>
              <a:buFont typeface="Arial"/>
              <a:buChar char="•"/>
              <a:defRPr sz="2800" b="0" i="0">
                <a:solidFill>
                  <a:schemeClr val="tx1">
                    <a:lumMod val="65000"/>
                    <a:lumOff val="35000"/>
                  </a:schemeClr>
                </a:solidFill>
                <a:latin typeface="Gotham Book"/>
                <a:cs typeface="Gotham Book"/>
              </a:defRPr>
            </a:lvl1pPr>
            <a:lvl2pPr>
              <a:buClr>
                <a:schemeClr val="tx1">
                  <a:lumMod val="75000"/>
                  <a:lumOff val="25000"/>
                </a:schemeClr>
              </a:buClr>
              <a:buSzPct val="85000"/>
              <a:buFont typeface="Arial"/>
              <a:buChar char="•"/>
              <a:defRPr sz="2400" b="0" i="0">
                <a:solidFill>
                  <a:schemeClr val="tx1">
                    <a:lumMod val="65000"/>
                    <a:lumOff val="35000"/>
                  </a:schemeClr>
                </a:solidFill>
                <a:latin typeface="Gotham Book"/>
                <a:cs typeface="Gotham Book"/>
              </a:defRPr>
            </a:lvl2pPr>
            <a:lvl3pPr>
              <a:buClr>
                <a:schemeClr val="tx1">
                  <a:lumMod val="75000"/>
                  <a:lumOff val="25000"/>
                </a:schemeClr>
              </a:buClr>
              <a:defRPr sz="20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8" name="Content Placeholder 2"/>
          <p:cNvSpPr>
            <a:spLocks noGrp="1"/>
          </p:cNvSpPr>
          <p:nvPr>
            <p:ph idx="13"/>
          </p:nvPr>
        </p:nvSpPr>
        <p:spPr>
          <a:xfrm>
            <a:off x="6314795" y="2059668"/>
            <a:ext cx="5267605" cy="4296682"/>
          </a:xfrm>
          <a:prstGeom prst="rect">
            <a:avLst/>
          </a:prstGeom>
        </p:spPr>
        <p:txBody>
          <a:bodyPr/>
          <a:lstStyle>
            <a:lvl1pPr>
              <a:buClr>
                <a:schemeClr val="tx1">
                  <a:lumMod val="75000"/>
                  <a:lumOff val="25000"/>
                </a:schemeClr>
              </a:buClr>
              <a:buFont typeface="Wingdings" charset="2"/>
              <a:buChar char="§"/>
              <a:defRPr sz="2800" b="0" i="0">
                <a:solidFill>
                  <a:schemeClr val="tx1">
                    <a:lumMod val="65000"/>
                    <a:lumOff val="35000"/>
                  </a:schemeClr>
                </a:solidFill>
                <a:latin typeface="Gotham Book"/>
                <a:cs typeface="Gotham Book"/>
              </a:defRPr>
            </a:lvl1pPr>
            <a:lvl2pPr>
              <a:buClr>
                <a:schemeClr val="tx1">
                  <a:lumMod val="75000"/>
                  <a:lumOff val="25000"/>
                </a:schemeClr>
              </a:buClr>
              <a:buFont typeface="Wingdings" charset="2"/>
              <a:buChar char="§"/>
              <a:defRPr sz="2400" b="0" i="0">
                <a:solidFill>
                  <a:schemeClr val="tx1">
                    <a:lumMod val="65000"/>
                    <a:lumOff val="35000"/>
                  </a:schemeClr>
                </a:solidFill>
                <a:latin typeface="Gotham Book"/>
                <a:cs typeface="Gotham Book"/>
              </a:defRPr>
            </a:lvl2pPr>
            <a:lvl3pPr>
              <a:buClr>
                <a:schemeClr val="tx1">
                  <a:lumMod val="75000"/>
                  <a:lumOff val="25000"/>
                </a:schemeClr>
              </a:buClr>
              <a:defRPr sz="20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3"/>
          <p:cNvSpPr>
            <a:spLocks noGrp="1"/>
          </p:cNvSpPr>
          <p:nvPr>
            <p:ph type="dt" sz="half" idx="14"/>
          </p:nvPr>
        </p:nvSpPr>
        <p:spPr/>
        <p:txBody>
          <a:bodyPr/>
          <a:lstStyle>
            <a:lvl1pPr>
              <a:defRPr/>
            </a:lvl1pPr>
          </a:lstStyle>
          <a:p>
            <a:pPr>
              <a:defRPr/>
            </a:pPr>
            <a:fld id="{4673F94D-CEAF-41BC-BC13-23A24E31E7F1}" type="datetime1">
              <a:rPr lang="en-US"/>
              <a:pPr>
                <a:defRPr/>
              </a:pPr>
              <a:t>12/15/2016</a:t>
            </a:fld>
            <a:endParaRPr lang="en-US"/>
          </a:p>
        </p:txBody>
      </p:sp>
      <p:sp>
        <p:nvSpPr>
          <p:cNvPr id="6" name="Footer Placeholder 4"/>
          <p:cNvSpPr>
            <a:spLocks noGrp="1"/>
          </p:cNvSpPr>
          <p:nvPr>
            <p:ph type="ftr" sz="quarter" idx="15"/>
          </p:nvPr>
        </p:nvSpPr>
        <p:spPr/>
        <p:txBody>
          <a:bodyPr rtlCol="0"/>
          <a:lstStyle>
            <a:lvl1pPr fontAlgn="auto">
              <a:spcBef>
                <a:spcPts val="0"/>
              </a:spcBef>
              <a:spcAft>
                <a:spcPts val="0"/>
              </a:spcAft>
              <a:defRPr b="0" i="0">
                <a:solidFill>
                  <a:prstClr val="black">
                    <a:lumMod val="65000"/>
                    <a:lumOff val="35000"/>
                  </a:prstClr>
                </a:solidFill>
                <a:latin typeface="Gotham Book"/>
                <a:cs typeface="Gotham Book"/>
              </a:defRPr>
            </a:lvl1pPr>
          </a:lstStyle>
          <a:p>
            <a:pPr>
              <a:defRPr/>
            </a:pPr>
            <a:r>
              <a:rPr lang="en-US"/>
              <a:t>Footer</a:t>
            </a:r>
          </a:p>
        </p:txBody>
      </p:sp>
      <p:sp>
        <p:nvSpPr>
          <p:cNvPr id="7" name="Slide Number Placeholder 5"/>
          <p:cNvSpPr>
            <a:spLocks noGrp="1"/>
          </p:cNvSpPr>
          <p:nvPr>
            <p:ph type="sldNum" sz="quarter" idx="16"/>
          </p:nvPr>
        </p:nvSpPr>
        <p:spPr/>
        <p:txBody>
          <a:bodyPr/>
          <a:lstStyle>
            <a:lvl1pPr>
              <a:defRPr/>
            </a:lvl1pPr>
          </a:lstStyle>
          <a:p>
            <a:pPr>
              <a:defRPr/>
            </a:pPr>
            <a:fld id="{F2D4D835-E52A-401E-9C41-0433A5EBE01B}" type="slidenum">
              <a:rPr lang="en-US"/>
              <a:pPr>
                <a:defRPr/>
              </a:pPr>
              <a:t>‹#›</a:t>
            </a:fld>
            <a:endParaRPr lang="en-US"/>
          </a:p>
        </p:txBody>
      </p:sp>
    </p:spTree>
    <p:extLst>
      <p:ext uri="{BB962C8B-B14F-4D97-AF65-F5344CB8AC3E}">
        <p14:creationId xmlns:p14="http://schemas.microsoft.com/office/powerpoint/2010/main" val="15606090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109873"/>
            <a:ext cx="10972800" cy="821732"/>
          </a:xfrm>
          <a:prstGeom prst="rect">
            <a:avLst/>
          </a:prstGeom>
        </p:spPr>
        <p:txBody>
          <a:bodyPr>
            <a:normAutofit/>
          </a:bodyPr>
          <a:lstStyle>
            <a:lvl1pPr algn="l">
              <a:defRPr sz="3600" b="0" i="0">
                <a:solidFill>
                  <a:srgbClr val="18453B"/>
                </a:solidFill>
                <a:latin typeface="Gotham-Bold"/>
                <a:cs typeface="Gotham-Bold"/>
              </a:defRPr>
            </a:lvl1pPr>
          </a:lstStyle>
          <a:p>
            <a:r>
              <a:rPr lang="en-US" smtClean="0"/>
              <a:t>Click to edit Master title style</a:t>
            </a:r>
            <a:endParaRPr lang="en-US" dirty="0"/>
          </a:p>
        </p:txBody>
      </p:sp>
      <p:sp>
        <p:nvSpPr>
          <p:cNvPr id="3" name="Content Placeholder 2"/>
          <p:cNvSpPr>
            <a:spLocks noGrp="1"/>
          </p:cNvSpPr>
          <p:nvPr>
            <p:ph idx="1"/>
          </p:nvPr>
        </p:nvSpPr>
        <p:spPr>
          <a:xfrm>
            <a:off x="609600" y="2081012"/>
            <a:ext cx="10972800" cy="4024165"/>
          </a:xfrm>
          <a:prstGeom prst="rect">
            <a:avLst/>
          </a:prstGeom>
        </p:spPr>
        <p:txBody>
          <a:bodyPr wrap="square" numCol="1" anchor="t"/>
          <a:lstStyle>
            <a:lvl1pPr marL="0" indent="0" algn="l">
              <a:buClr>
                <a:schemeClr val="tx1">
                  <a:lumMod val="75000"/>
                  <a:lumOff val="25000"/>
                </a:schemeClr>
              </a:buClr>
              <a:buFontTx/>
              <a:buNone/>
              <a:defRPr sz="2400" b="0" i="0" baseline="0">
                <a:solidFill>
                  <a:schemeClr val="tx1">
                    <a:lumMod val="75000"/>
                    <a:lumOff val="25000"/>
                  </a:schemeClr>
                </a:solidFill>
                <a:latin typeface="Gotham Book"/>
                <a:cs typeface="Gotham Book"/>
              </a:defRPr>
            </a:lvl1pPr>
            <a:lvl2pPr marL="0" indent="0" algn="l">
              <a:buClr>
                <a:schemeClr val="tx1">
                  <a:lumMod val="75000"/>
                  <a:lumOff val="25000"/>
                </a:schemeClr>
              </a:buClr>
              <a:buFontTx/>
              <a:buNone/>
              <a:defRPr sz="2000" b="0" i="0">
                <a:solidFill>
                  <a:schemeClr val="tx1">
                    <a:lumMod val="75000"/>
                    <a:lumOff val="25000"/>
                  </a:schemeClr>
                </a:solidFill>
                <a:latin typeface="Gotham Book"/>
                <a:cs typeface="Gotham Book"/>
              </a:defRPr>
            </a:lvl2pPr>
            <a:lvl3pPr>
              <a:buClr>
                <a:schemeClr val="tx1">
                  <a:lumMod val="75000"/>
                  <a:lumOff val="25000"/>
                </a:schemeClr>
              </a:buClr>
              <a:defRPr sz="20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lvl1pPr>
              <a:defRPr/>
            </a:lvl1pPr>
          </a:lstStyle>
          <a:p>
            <a:pPr>
              <a:defRPr/>
            </a:pPr>
            <a:fld id="{7295F2CE-3C3D-476D-AC8A-92946C7E7727}" type="datetime1">
              <a:rPr lang="en-US"/>
              <a:pPr>
                <a:defRPr/>
              </a:pPr>
              <a:t>12/15/2016</a:t>
            </a:fld>
            <a:endParaRPr lang="en-US"/>
          </a:p>
        </p:txBody>
      </p:sp>
      <p:sp>
        <p:nvSpPr>
          <p:cNvPr id="5" name="Footer Placeholder 4"/>
          <p:cNvSpPr>
            <a:spLocks noGrp="1"/>
          </p:cNvSpPr>
          <p:nvPr>
            <p:ph type="ftr" sz="quarter" idx="11"/>
          </p:nvPr>
        </p:nvSpPr>
        <p:spPr/>
        <p:txBody>
          <a:bodyPr rtlCol="0"/>
          <a:lstStyle>
            <a:lvl1pPr fontAlgn="auto">
              <a:spcBef>
                <a:spcPts val="0"/>
              </a:spcBef>
              <a:spcAft>
                <a:spcPts val="0"/>
              </a:spcAft>
              <a:defRPr b="0" i="0">
                <a:solidFill>
                  <a:prstClr val="black">
                    <a:lumMod val="65000"/>
                    <a:lumOff val="35000"/>
                  </a:prstClr>
                </a:solidFill>
                <a:latin typeface="Gotham Book"/>
                <a:cs typeface="Gotham Book"/>
              </a:defRPr>
            </a:lvl1pPr>
          </a:lstStyle>
          <a:p>
            <a:pPr>
              <a:defRPr/>
            </a:pPr>
            <a:r>
              <a:rPr lang="en-US"/>
              <a:t>Footer</a:t>
            </a:r>
          </a:p>
        </p:txBody>
      </p:sp>
      <p:sp>
        <p:nvSpPr>
          <p:cNvPr id="6" name="Slide Number Placeholder 5"/>
          <p:cNvSpPr>
            <a:spLocks noGrp="1"/>
          </p:cNvSpPr>
          <p:nvPr>
            <p:ph type="sldNum" sz="quarter" idx="12"/>
          </p:nvPr>
        </p:nvSpPr>
        <p:spPr/>
        <p:txBody>
          <a:bodyPr/>
          <a:lstStyle>
            <a:lvl1pPr>
              <a:defRPr/>
            </a:lvl1pPr>
          </a:lstStyle>
          <a:p>
            <a:pPr>
              <a:defRPr/>
            </a:pPr>
            <a:fld id="{5A214EC2-0C64-4023-BFC5-026389E80BE1}" type="slidenum">
              <a:rPr lang="en-US"/>
              <a:pPr>
                <a:defRPr/>
              </a:pPr>
              <a:t>‹#›</a:t>
            </a:fld>
            <a:endParaRPr lang="en-US"/>
          </a:p>
        </p:txBody>
      </p:sp>
    </p:spTree>
    <p:extLst>
      <p:ext uri="{BB962C8B-B14F-4D97-AF65-F5344CB8AC3E}">
        <p14:creationId xmlns:p14="http://schemas.microsoft.com/office/powerpoint/2010/main" val="33722973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875092"/>
            <a:ext cx="10972800" cy="725109"/>
          </a:xfrm>
          <a:prstGeom prst="rect">
            <a:avLst/>
          </a:prstGeom>
        </p:spPr>
        <p:txBody>
          <a:bodyPr>
            <a:normAutofit/>
          </a:bodyPr>
          <a:lstStyle>
            <a:lvl1pPr algn="l">
              <a:defRPr sz="3600" b="0" i="0">
                <a:solidFill>
                  <a:srgbClr val="18453B"/>
                </a:solidFill>
                <a:latin typeface="Gotham-Bold"/>
                <a:cs typeface="Gotham-Bold"/>
              </a:defRPr>
            </a:lvl1pPr>
          </a:lstStyle>
          <a:p>
            <a:r>
              <a:rPr lang="en-US" smtClean="0"/>
              <a:t>Click to edit Master title style</a:t>
            </a:r>
            <a:endParaRPr lang="en-US" dirty="0"/>
          </a:p>
        </p:txBody>
      </p:sp>
      <p:sp>
        <p:nvSpPr>
          <p:cNvPr id="3" name="Content Placeholder 2"/>
          <p:cNvSpPr>
            <a:spLocks noGrp="1"/>
          </p:cNvSpPr>
          <p:nvPr>
            <p:ph idx="1"/>
          </p:nvPr>
        </p:nvSpPr>
        <p:spPr>
          <a:xfrm>
            <a:off x="609600" y="1674905"/>
            <a:ext cx="10972800" cy="4419600"/>
          </a:xfrm>
          <a:prstGeom prst="rect">
            <a:avLst/>
          </a:prstGeom>
        </p:spPr>
        <p:txBody>
          <a:bodyPr wrap="square" numCol="1" anchor="t"/>
          <a:lstStyle>
            <a:lvl1pPr marL="457200" indent="-457200" algn="l">
              <a:buClr>
                <a:schemeClr val="tx1">
                  <a:lumMod val="75000"/>
                  <a:lumOff val="25000"/>
                </a:schemeClr>
              </a:buClr>
              <a:buFont typeface="+mj-lt"/>
              <a:buAutoNum type="arabicPeriod"/>
              <a:defRPr sz="2400" b="0" i="0" baseline="0">
                <a:solidFill>
                  <a:schemeClr val="tx1">
                    <a:lumMod val="75000"/>
                    <a:lumOff val="25000"/>
                  </a:schemeClr>
                </a:solidFill>
                <a:latin typeface="Gotham Book"/>
                <a:cs typeface="Gotham Book"/>
              </a:defRPr>
            </a:lvl1pPr>
            <a:lvl2pPr marL="457200" indent="182880" algn="l">
              <a:buClr>
                <a:schemeClr val="tx1">
                  <a:lumMod val="75000"/>
                  <a:lumOff val="25000"/>
                </a:schemeClr>
              </a:buClr>
              <a:buSzPct val="85000"/>
              <a:buFont typeface="Arial"/>
              <a:buChar char="•"/>
              <a:defRPr sz="2000" b="0" i="0">
                <a:solidFill>
                  <a:schemeClr val="tx1">
                    <a:lumMod val="75000"/>
                    <a:lumOff val="25000"/>
                  </a:schemeClr>
                </a:solidFill>
                <a:latin typeface="Gotham Book"/>
                <a:cs typeface="Gotham Book"/>
              </a:defRPr>
            </a:lvl2pPr>
            <a:lvl3pPr>
              <a:buClr>
                <a:schemeClr val="tx1">
                  <a:lumMod val="75000"/>
                  <a:lumOff val="25000"/>
                </a:schemeClr>
              </a:buClr>
              <a:defRPr sz="20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lvl1pPr>
              <a:defRPr/>
            </a:lvl1pPr>
          </a:lstStyle>
          <a:p>
            <a:pPr>
              <a:defRPr/>
            </a:pPr>
            <a:fld id="{760138D7-C515-4071-AF5A-BF2EF80C61E2}" type="datetime1">
              <a:rPr lang="en-US"/>
              <a:pPr>
                <a:defRPr/>
              </a:pPr>
              <a:t>12/15/2016</a:t>
            </a:fld>
            <a:endParaRPr lang="en-US"/>
          </a:p>
        </p:txBody>
      </p:sp>
      <p:sp>
        <p:nvSpPr>
          <p:cNvPr id="5" name="Footer Placeholder 4"/>
          <p:cNvSpPr>
            <a:spLocks noGrp="1"/>
          </p:cNvSpPr>
          <p:nvPr>
            <p:ph type="ftr" sz="quarter" idx="11"/>
          </p:nvPr>
        </p:nvSpPr>
        <p:spPr/>
        <p:txBody>
          <a:bodyPr rtlCol="0"/>
          <a:lstStyle>
            <a:lvl1pPr fontAlgn="auto">
              <a:spcBef>
                <a:spcPts val="0"/>
              </a:spcBef>
              <a:spcAft>
                <a:spcPts val="0"/>
              </a:spcAft>
              <a:defRPr b="0" i="0">
                <a:solidFill>
                  <a:prstClr val="black">
                    <a:lumMod val="65000"/>
                    <a:lumOff val="35000"/>
                  </a:prstClr>
                </a:solidFill>
                <a:latin typeface="Gotham Book"/>
                <a:cs typeface="Gotham Book"/>
              </a:defRPr>
            </a:lvl1pPr>
          </a:lstStyle>
          <a:p>
            <a:pPr>
              <a:defRPr/>
            </a:pPr>
            <a:r>
              <a:rPr lang="en-US"/>
              <a:t>Footer</a:t>
            </a:r>
          </a:p>
        </p:txBody>
      </p:sp>
      <p:sp>
        <p:nvSpPr>
          <p:cNvPr id="6" name="Slide Number Placeholder 5"/>
          <p:cNvSpPr>
            <a:spLocks noGrp="1"/>
          </p:cNvSpPr>
          <p:nvPr>
            <p:ph type="sldNum" sz="quarter" idx="12"/>
          </p:nvPr>
        </p:nvSpPr>
        <p:spPr/>
        <p:txBody>
          <a:bodyPr/>
          <a:lstStyle>
            <a:lvl1pPr>
              <a:defRPr/>
            </a:lvl1pPr>
          </a:lstStyle>
          <a:p>
            <a:pPr>
              <a:defRPr/>
            </a:pPr>
            <a:fld id="{1BDDA53B-1C32-4E99-9602-C964A9FBC25E}" type="slidenum">
              <a:rPr lang="en-US"/>
              <a:pPr>
                <a:defRPr/>
              </a:pPr>
              <a:t>‹#›</a:t>
            </a:fld>
            <a:endParaRPr lang="en-US"/>
          </a:p>
        </p:txBody>
      </p:sp>
    </p:spTree>
    <p:extLst>
      <p:ext uri="{BB962C8B-B14F-4D97-AF65-F5344CB8AC3E}">
        <p14:creationId xmlns:p14="http://schemas.microsoft.com/office/powerpoint/2010/main" val="33537213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415600" y="593367"/>
            <a:ext cx="11360800" cy="7636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 name="Shape 109"/>
          <p:cNvSpPr txBox="1">
            <a:spLocks noGrp="1"/>
          </p:cNvSpPr>
          <p:nvPr>
            <p:ph type="sldNum" idx="10"/>
          </p:nvPr>
        </p:nvSpPr>
        <p:spPr>
          <a:xfrm>
            <a:off x="11296651" y="6218239"/>
            <a:ext cx="732367" cy="523875"/>
          </a:xfrm>
        </p:spPr>
        <p:txBody>
          <a:bodyPr lIns="91425" tIns="91425" rIns="91425" bIns="91425">
            <a:noAutofit/>
          </a:bodyPr>
          <a:lstStyle>
            <a:lvl1pPr>
              <a:defRPr/>
            </a:lvl1pPr>
          </a:lstStyle>
          <a:p>
            <a:pPr>
              <a:defRPr/>
            </a:pPr>
            <a:fld id="{E04D4B44-A00C-4708-B3A6-4618458EA9DD}" type="slidenum">
              <a:rPr lang="en"/>
              <a:pPr>
                <a:defRPr/>
              </a:pPr>
              <a:t>‹#›</a:t>
            </a:fld>
            <a:endParaRPr lang="en"/>
          </a:p>
        </p:txBody>
      </p:sp>
    </p:spTree>
    <p:extLst>
      <p:ext uri="{BB962C8B-B14F-4D97-AF65-F5344CB8AC3E}">
        <p14:creationId xmlns:p14="http://schemas.microsoft.com/office/powerpoint/2010/main" val="4233353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609600" y="1248605"/>
            <a:ext cx="10972800" cy="480232"/>
          </a:xfrm>
          <a:prstGeom prst="rect">
            <a:avLst/>
          </a:prstGeom>
          <a:noFill/>
          <a:ln>
            <a:noFill/>
          </a:ln>
        </p:spPr>
        <p:txBody>
          <a:bodyPr lIns="91425" tIns="91425" rIns="91425" bIns="91425" anchor="t" anchorCtr="0"/>
          <a:lstStyle>
            <a:lvl1pPr lvl="0" algn="l" rtl="0">
              <a:spcBef>
                <a:spcPts val="0"/>
              </a:spcBef>
              <a:defRPr sz="4800" b="1" i="0">
                <a:solidFill>
                  <a:srgbClr val="18453B"/>
                </a:solidFill>
                <a:latin typeface="Montserrat"/>
                <a:ea typeface="Montserrat"/>
                <a:cs typeface="Montserrat"/>
                <a:sym typeface="Montserrat"/>
              </a:defRPr>
            </a:lvl1pPr>
            <a:lvl2pPr lvl="1" rtl="0">
              <a:spcBef>
                <a:spcPts val="0"/>
              </a:spcBef>
              <a:defRPr sz="5867">
                <a:solidFill>
                  <a:schemeClr val="dk1"/>
                </a:solidFill>
              </a:defRPr>
            </a:lvl2pPr>
            <a:lvl3pPr lvl="2" rtl="0">
              <a:spcBef>
                <a:spcPts val="0"/>
              </a:spcBef>
              <a:defRPr sz="5867">
                <a:solidFill>
                  <a:schemeClr val="dk1"/>
                </a:solidFill>
              </a:defRPr>
            </a:lvl3pPr>
            <a:lvl4pPr lvl="3" rtl="0">
              <a:spcBef>
                <a:spcPts val="0"/>
              </a:spcBef>
              <a:defRPr sz="5867">
                <a:solidFill>
                  <a:schemeClr val="dk1"/>
                </a:solidFill>
              </a:defRPr>
            </a:lvl4pPr>
            <a:lvl5pPr lvl="4" rtl="0">
              <a:spcBef>
                <a:spcPts val="0"/>
              </a:spcBef>
              <a:defRPr sz="5867">
                <a:solidFill>
                  <a:schemeClr val="dk1"/>
                </a:solidFill>
              </a:defRPr>
            </a:lvl5pPr>
            <a:lvl6pPr lvl="5" rtl="0">
              <a:spcBef>
                <a:spcPts val="0"/>
              </a:spcBef>
              <a:defRPr sz="5867">
                <a:solidFill>
                  <a:schemeClr val="dk1"/>
                </a:solidFill>
              </a:defRPr>
            </a:lvl6pPr>
            <a:lvl7pPr lvl="6" rtl="0">
              <a:spcBef>
                <a:spcPts val="0"/>
              </a:spcBef>
              <a:defRPr sz="5867">
                <a:solidFill>
                  <a:schemeClr val="dk1"/>
                </a:solidFill>
              </a:defRPr>
            </a:lvl7pPr>
            <a:lvl8pPr lvl="7" rtl="0">
              <a:spcBef>
                <a:spcPts val="0"/>
              </a:spcBef>
              <a:defRPr sz="5867">
                <a:solidFill>
                  <a:schemeClr val="dk1"/>
                </a:solidFill>
              </a:defRPr>
            </a:lvl8pPr>
            <a:lvl9pPr lvl="8" rtl="0">
              <a:spcBef>
                <a:spcPts val="0"/>
              </a:spcBef>
              <a:defRPr sz="5867">
                <a:solidFill>
                  <a:schemeClr val="dk1"/>
                </a:solidFill>
              </a:defRPr>
            </a:lvl9pPr>
          </a:lstStyle>
          <a:p>
            <a:endParaRPr/>
          </a:p>
        </p:txBody>
      </p:sp>
      <p:sp>
        <p:nvSpPr>
          <p:cNvPr id="64" name="Shape 64"/>
          <p:cNvSpPr txBox="1">
            <a:spLocks noGrp="1"/>
          </p:cNvSpPr>
          <p:nvPr>
            <p:ph type="body" idx="1"/>
          </p:nvPr>
        </p:nvSpPr>
        <p:spPr>
          <a:xfrm>
            <a:off x="609600" y="2059667"/>
            <a:ext cx="10972800" cy="4066495"/>
          </a:xfrm>
          <a:prstGeom prst="rect">
            <a:avLst/>
          </a:prstGeom>
          <a:noFill/>
          <a:ln>
            <a:noFill/>
          </a:ln>
        </p:spPr>
        <p:txBody>
          <a:bodyPr lIns="91425" tIns="91425" rIns="91425" bIns="91425" anchor="t" anchorCtr="0"/>
          <a:lstStyle>
            <a:lvl1pPr lvl="0" rtl="0">
              <a:spcBef>
                <a:spcPts val="0"/>
              </a:spcBef>
              <a:buClr>
                <a:srgbClr val="18453B"/>
              </a:buClr>
              <a:buFont typeface="Arial"/>
              <a:buChar char="•"/>
              <a:defRPr sz="3733" b="0" i="0">
                <a:solidFill>
                  <a:srgbClr val="595959"/>
                </a:solidFill>
              </a:defRPr>
            </a:lvl1pPr>
            <a:lvl2pPr lvl="1" rtl="0">
              <a:spcBef>
                <a:spcPts val="0"/>
              </a:spcBef>
              <a:buClr>
                <a:srgbClr val="3F3F3F"/>
              </a:buClr>
              <a:buFont typeface="Arial"/>
              <a:buChar char="•"/>
              <a:defRPr sz="3200" b="0" i="0">
                <a:solidFill>
                  <a:srgbClr val="595959"/>
                </a:solidFill>
              </a:defRPr>
            </a:lvl2pPr>
            <a:lvl3pPr lvl="2" rtl="0">
              <a:spcBef>
                <a:spcPts val="0"/>
              </a:spcBef>
              <a:defRPr sz="2667" b="0" i="0">
                <a:solidFill>
                  <a:srgbClr val="3F3F3F"/>
                </a:solidFill>
              </a:defRPr>
            </a:lvl3pPr>
            <a:lvl4pPr lvl="3" rtl="0">
              <a:spcBef>
                <a:spcPts val="0"/>
              </a:spcBef>
              <a:defRPr b="0" i="0"/>
            </a:lvl4pPr>
            <a:lvl5pPr lvl="4" rtl="0">
              <a:spcBef>
                <a:spcPts val="0"/>
              </a:spcBef>
              <a:defRPr b="0" i="0"/>
            </a:lvl5pPr>
            <a:lvl6pPr lvl="5" rtl="0">
              <a:spcBef>
                <a:spcPts val="0"/>
              </a:spcBef>
              <a:defRPr sz="2667">
                <a:solidFill>
                  <a:schemeClr val="dk1"/>
                </a:solidFill>
                <a:latin typeface="Calibri"/>
                <a:ea typeface="Calibri"/>
                <a:cs typeface="Calibri"/>
                <a:sym typeface="Calibri"/>
              </a:defRPr>
            </a:lvl6pPr>
            <a:lvl7pPr lvl="6" rtl="0">
              <a:spcBef>
                <a:spcPts val="0"/>
              </a:spcBef>
              <a:defRPr sz="2667">
                <a:solidFill>
                  <a:schemeClr val="dk1"/>
                </a:solidFill>
                <a:latin typeface="Calibri"/>
                <a:ea typeface="Calibri"/>
                <a:cs typeface="Calibri"/>
                <a:sym typeface="Calibri"/>
              </a:defRPr>
            </a:lvl7pPr>
            <a:lvl8pPr lvl="7" rtl="0">
              <a:spcBef>
                <a:spcPts val="0"/>
              </a:spcBef>
              <a:defRPr sz="2667">
                <a:solidFill>
                  <a:schemeClr val="dk1"/>
                </a:solidFill>
                <a:latin typeface="Calibri"/>
                <a:ea typeface="Calibri"/>
                <a:cs typeface="Calibri"/>
                <a:sym typeface="Calibri"/>
              </a:defRPr>
            </a:lvl8pPr>
            <a:lvl9pPr lvl="8" rtl="0">
              <a:spcBef>
                <a:spcPts val="0"/>
              </a:spcBef>
              <a:defRPr sz="2667">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609601" y="6356350"/>
            <a:ext cx="2844799" cy="365124"/>
          </a:xfrm>
          <a:prstGeom prst="rect">
            <a:avLst/>
          </a:prstGeom>
          <a:noFill/>
          <a:ln>
            <a:noFill/>
          </a:ln>
        </p:spPr>
        <p:txBody>
          <a:bodyPr lIns="91425" tIns="91425" rIns="91425" bIns="91425" anchor="ctr" anchorCtr="0"/>
          <a:lstStyle>
            <a:lvl1pPr marL="0" marR="0" lvl="0" indent="0" algn="l" rtl="0">
              <a:spcBef>
                <a:spcPts val="0"/>
              </a:spcBef>
              <a:spcAft>
                <a:spcPts val="0"/>
              </a:spcAft>
              <a:defRPr sz="1600" b="0" i="0" u="none" strike="noStrike" cap="none">
                <a:solidFill>
                  <a:srgbClr val="595959"/>
                </a:solidFill>
                <a:latin typeface="Arial"/>
                <a:ea typeface="Arial"/>
                <a:cs typeface="Arial"/>
                <a:sym typeface="Arial"/>
              </a:defRPr>
            </a:lvl1pPr>
            <a:lvl2pPr marL="609585" marR="0" lvl="1" indent="0" algn="l" rtl="0">
              <a:spcBef>
                <a:spcPts val="0"/>
              </a:spcBef>
              <a:spcAft>
                <a:spcPts val="0"/>
              </a:spcAft>
              <a:defRPr sz="2400" b="0" i="0" u="none" strike="noStrike" cap="none">
                <a:solidFill>
                  <a:schemeClr val="dk1"/>
                </a:solidFill>
                <a:latin typeface="Arial"/>
                <a:ea typeface="Arial"/>
                <a:cs typeface="Arial"/>
                <a:sym typeface="Arial"/>
              </a:defRPr>
            </a:lvl2pPr>
            <a:lvl3pPr marL="1219170" marR="0" lvl="2" indent="0" algn="l" rtl="0">
              <a:spcBef>
                <a:spcPts val="0"/>
              </a:spcBef>
              <a:spcAft>
                <a:spcPts val="0"/>
              </a:spcAft>
              <a:defRPr sz="2400" b="0" i="0" u="none" strike="noStrike" cap="none">
                <a:solidFill>
                  <a:schemeClr val="dk1"/>
                </a:solidFill>
                <a:latin typeface="Arial"/>
                <a:ea typeface="Arial"/>
                <a:cs typeface="Arial"/>
                <a:sym typeface="Arial"/>
              </a:defRPr>
            </a:lvl3pPr>
            <a:lvl4pPr marL="1828754" marR="0" lvl="3" indent="0" algn="l" rtl="0">
              <a:spcBef>
                <a:spcPts val="0"/>
              </a:spcBef>
              <a:spcAft>
                <a:spcPts val="0"/>
              </a:spcAft>
              <a:defRPr sz="2400" b="0" i="0" u="none" strike="noStrike" cap="none">
                <a:solidFill>
                  <a:schemeClr val="dk1"/>
                </a:solidFill>
                <a:latin typeface="Arial"/>
                <a:ea typeface="Arial"/>
                <a:cs typeface="Arial"/>
                <a:sym typeface="Arial"/>
              </a:defRPr>
            </a:lvl4pPr>
            <a:lvl5pPr marL="2438339" marR="0" lvl="4" indent="0" algn="l" rtl="0">
              <a:spcBef>
                <a:spcPts val="0"/>
              </a:spcBef>
              <a:spcAft>
                <a:spcPts val="0"/>
              </a:spcAft>
              <a:defRPr sz="2400" b="0" i="0" u="none" strike="noStrike" cap="none">
                <a:solidFill>
                  <a:schemeClr val="dk1"/>
                </a:solidFill>
                <a:latin typeface="Arial"/>
                <a:ea typeface="Arial"/>
                <a:cs typeface="Arial"/>
                <a:sym typeface="Arial"/>
              </a:defRPr>
            </a:lvl5pPr>
            <a:lvl6pPr marL="3047924" marR="0" lvl="5" indent="0" algn="l" rtl="0">
              <a:spcBef>
                <a:spcPts val="0"/>
              </a:spcBef>
              <a:defRPr sz="2400" b="0" i="0" u="none" strike="noStrike" cap="none">
                <a:solidFill>
                  <a:schemeClr val="dk1"/>
                </a:solidFill>
                <a:latin typeface="Arial"/>
                <a:ea typeface="Arial"/>
                <a:cs typeface="Arial"/>
                <a:sym typeface="Arial"/>
              </a:defRPr>
            </a:lvl6pPr>
            <a:lvl7pPr marL="3657509" marR="0" lvl="6" indent="0" algn="l" rtl="0">
              <a:spcBef>
                <a:spcPts val="0"/>
              </a:spcBef>
              <a:defRPr sz="2400" b="0" i="0" u="none" strike="noStrike" cap="none">
                <a:solidFill>
                  <a:schemeClr val="dk1"/>
                </a:solidFill>
                <a:latin typeface="Arial"/>
                <a:ea typeface="Arial"/>
                <a:cs typeface="Arial"/>
                <a:sym typeface="Arial"/>
              </a:defRPr>
            </a:lvl7pPr>
            <a:lvl8pPr marL="4267093" marR="0" lvl="7" indent="0" algn="l" rtl="0">
              <a:spcBef>
                <a:spcPts val="0"/>
              </a:spcBef>
              <a:defRPr sz="2400" b="0" i="0" u="none" strike="noStrike" cap="none">
                <a:solidFill>
                  <a:schemeClr val="dk1"/>
                </a:solidFill>
                <a:latin typeface="Arial"/>
                <a:ea typeface="Arial"/>
                <a:cs typeface="Arial"/>
                <a:sym typeface="Arial"/>
              </a:defRPr>
            </a:lvl8pPr>
            <a:lvl9pPr marL="4876678" marR="0" lvl="8" indent="0" algn="l" rtl="0">
              <a:spcBef>
                <a:spcPts val="0"/>
              </a:spcBef>
              <a:defRPr sz="2400" b="0" i="0" u="none" strike="noStrike" cap="none">
                <a:solidFill>
                  <a:schemeClr val="dk1"/>
                </a:solidFill>
                <a:latin typeface="Arial"/>
                <a:ea typeface="Arial"/>
                <a:cs typeface="Arial"/>
                <a:sym typeface="Arial"/>
              </a:defRPr>
            </a:lvl9pPr>
          </a:lstStyle>
          <a:p>
            <a:endParaRPr/>
          </a:p>
        </p:txBody>
      </p:sp>
      <p:sp>
        <p:nvSpPr>
          <p:cNvPr id="66" name="Shape 66"/>
          <p:cNvSpPr txBox="1">
            <a:spLocks noGrp="1"/>
          </p:cNvSpPr>
          <p:nvPr>
            <p:ph type="ftr" idx="11"/>
          </p:nvPr>
        </p:nvSpPr>
        <p:spPr>
          <a:xfrm>
            <a:off x="4165600" y="6356350"/>
            <a:ext cx="3860800" cy="365124"/>
          </a:xfrm>
          <a:prstGeom prst="rect">
            <a:avLst/>
          </a:prstGeom>
          <a:noFill/>
          <a:ln>
            <a:noFill/>
          </a:ln>
        </p:spPr>
        <p:txBody>
          <a:bodyPr lIns="91425" tIns="91425" rIns="91425" bIns="91425" anchor="ctr" anchorCtr="0"/>
          <a:lstStyle>
            <a:lvl1pPr marL="0" marR="0" lvl="0" indent="0" algn="ctr" rtl="0">
              <a:spcBef>
                <a:spcPts val="0"/>
              </a:spcBef>
              <a:spcAft>
                <a:spcPts val="0"/>
              </a:spcAft>
              <a:defRPr sz="1600" b="0" i="0" u="none" strike="noStrike" cap="none">
                <a:solidFill>
                  <a:srgbClr val="595959"/>
                </a:solidFill>
                <a:latin typeface="Arial"/>
                <a:ea typeface="Arial"/>
                <a:cs typeface="Arial"/>
                <a:sym typeface="Arial"/>
              </a:defRPr>
            </a:lvl1pPr>
            <a:lvl2pPr marL="609585" marR="0" lvl="1" indent="0" algn="l" rtl="0">
              <a:spcBef>
                <a:spcPts val="0"/>
              </a:spcBef>
              <a:spcAft>
                <a:spcPts val="0"/>
              </a:spcAft>
              <a:defRPr sz="2400" b="0" i="0" u="none" strike="noStrike" cap="none">
                <a:solidFill>
                  <a:schemeClr val="dk1"/>
                </a:solidFill>
                <a:latin typeface="Arial"/>
                <a:ea typeface="Arial"/>
                <a:cs typeface="Arial"/>
                <a:sym typeface="Arial"/>
              </a:defRPr>
            </a:lvl2pPr>
            <a:lvl3pPr marL="1219170" marR="0" lvl="2" indent="0" algn="l" rtl="0">
              <a:spcBef>
                <a:spcPts val="0"/>
              </a:spcBef>
              <a:spcAft>
                <a:spcPts val="0"/>
              </a:spcAft>
              <a:defRPr sz="2400" b="0" i="0" u="none" strike="noStrike" cap="none">
                <a:solidFill>
                  <a:schemeClr val="dk1"/>
                </a:solidFill>
                <a:latin typeface="Arial"/>
                <a:ea typeface="Arial"/>
                <a:cs typeface="Arial"/>
                <a:sym typeface="Arial"/>
              </a:defRPr>
            </a:lvl3pPr>
            <a:lvl4pPr marL="1828754" marR="0" lvl="3" indent="0" algn="l" rtl="0">
              <a:spcBef>
                <a:spcPts val="0"/>
              </a:spcBef>
              <a:spcAft>
                <a:spcPts val="0"/>
              </a:spcAft>
              <a:defRPr sz="2400" b="0" i="0" u="none" strike="noStrike" cap="none">
                <a:solidFill>
                  <a:schemeClr val="dk1"/>
                </a:solidFill>
                <a:latin typeface="Arial"/>
                <a:ea typeface="Arial"/>
                <a:cs typeface="Arial"/>
                <a:sym typeface="Arial"/>
              </a:defRPr>
            </a:lvl4pPr>
            <a:lvl5pPr marL="2438339" marR="0" lvl="4" indent="0" algn="l" rtl="0">
              <a:spcBef>
                <a:spcPts val="0"/>
              </a:spcBef>
              <a:spcAft>
                <a:spcPts val="0"/>
              </a:spcAft>
              <a:defRPr sz="2400" b="0" i="0" u="none" strike="noStrike" cap="none">
                <a:solidFill>
                  <a:schemeClr val="dk1"/>
                </a:solidFill>
                <a:latin typeface="Arial"/>
                <a:ea typeface="Arial"/>
                <a:cs typeface="Arial"/>
                <a:sym typeface="Arial"/>
              </a:defRPr>
            </a:lvl5pPr>
            <a:lvl6pPr marL="3047924" marR="0" lvl="5" indent="0" algn="l" rtl="0">
              <a:spcBef>
                <a:spcPts val="0"/>
              </a:spcBef>
              <a:defRPr sz="2400" b="0" i="0" u="none" strike="noStrike" cap="none">
                <a:solidFill>
                  <a:schemeClr val="dk1"/>
                </a:solidFill>
                <a:latin typeface="Arial"/>
                <a:ea typeface="Arial"/>
                <a:cs typeface="Arial"/>
                <a:sym typeface="Arial"/>
              </a:defRPr>
            </a:lvl6pPr>
            <a:lvl7pPr marL="3657509" marR="0" lvl="6" indent="0" algn="l" rtl="0">
              <a:spcBef>
                <a:spcPts val="0"/>
              </a:spcBef>
              <a:defRPr sz="2400" b="0" i="0" u="none" strike="noStrike" cap="none">
                <a:solidFill>
                  <a:schemeClr val="dk1"/>
                </a:solidFill>
                <a:latin typeface="Arial"/>
                <a:ea typeface="Arial"/>
                <a:cs typeface="Arial"/>
                <a:sym typeface="Arial"/>
              </a:defRPr>
            </a:lvl7pPr>
            <a:lvl8pPr marL="4267093" marR="0" lvl="7" indent="0" algn="l" rtl="0">
              <a:spcBef>
                <a:spcPts val="0"/>
              </a:spcBef>
              <a:defRPr sz="2400" b="0" i="0" u="none" strike="noStrike" cap="none">
                <a:solidFill>
                  <a:schemeClr val="dk1"/>
                </a:solidFill>
                <a:latin typeface="Arial"/>
                <a:ea typeface="Arial"/>
                <a:cs typeface="Arial"/>
                <a:sym typeface="Arial"/>
              </a:defRPr>
            </a:lvl8pPr>
            <a:lvl9pPr marL="4876678" marR="0" lvl="8" indent="0" algn="l" rtl="0">
              <a:spcBef>
                <a:spcPts val="0"/>
              </a:spcBef>
              <a:defRPr sz="2400" b="0" i="0" u="none" strike="noStrike" cap="none">
                <a:solidFill>
                  <a:schemeClr val="dk1"/>
                </a:solidFill>
                <a:latin typeface="Arial"/>
                <a:ea typeface="Arial"/>
                <a:cs typeface="Arial"/>
                <a:sym typeface="Arial"/>
              </a:defRPr>
            </a:lvl9pPr>
          </a:lstStyle>
          <a:p>
            <a:endParaRPr/>
          </a:p>
        </p:txBody>
      </p:sp>
      <p:sp>
        <p:nvSpPr>
          <p:cNvPr id="67" name="Shape 67"/>
          <p:cNvSpPr txBox="1">
            <a:spLocks noGrp="1"/>
          </p:cNvSpPr>
          <p:nvPr>
            <p:ph type="sldNum" idx="12"/>
          </p:nvPr>
        </p:nvSpPr>
        <p:spPr>
          <a:xfrm>
            <a:off x="8737601" y="6356350"/>
            <a:ext cx="2844799" cy="365124"/>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 sz="1600">
                <a:solidFill>
                  <a:srgbClr val="595959"/>
                </a:solidFill>
              </a:rPr>
              <a:pPr algn="r">
                <a:buSzPct val="25000"/>
              </a:pPr>
              <a:t>‹#›</a:t>
            </a:fld>
            <a:endParaRPr lang="en" sz="1600">
              <a:solidFill>
                <a:srgbClr val="595959"/>
              </a:solidFill>
            </a:endParaRPr>
          </a:p>
        </p:txBody>
      </p:sp>
    </p:spTree>
    <p:extLst>
      <p:ext uri="{BB962C8B-B14F-4D97-AF65-F5344CB8AC3E}">
        <p14:creationId xmlns:p14="http://schemas.microsoft.com/office/powerpoint/2010/main" val="107082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09600" y="1003153"/>
            <a:ext cx="10972800" cy="875091"/>
          </a:xfrm>
          <a:prstGeom prst="rect">
            <a:avLst/>
          </a:prstGeom>
          <a:noFill/>
          <a:ln>
            <a:noFill/>
          </a:ln>
        </p:spPr>
        <p:txBody>
          <a:bodyPr lIns="91425" tIns="91425" rIns="91425" bIns="91425" anchor="t" anchorCtr="0"/>
          <a:lstStyle>
            <a:lvl1pPr lvl="0" algn="l" rtl="0">
              <a:spcBef>
                <a:spcPts val="0"/>
              </a:spcBef>
              <a:defRPr sz="4800" b="1" i="0">
                <a:solidFill>
                  <a:srgbClr val="18453B"/>
                </a:solidFill>
                <a:latin typeface="Montserrat"/>
                <a:ea typeface="Montserrat"/>
                <a:cs typeface="Montserrat"/>
                <a:sym typeface="Montserrat"/>
              </a:defRPr>
            </a:lvl1pPr>
            <a:lvl2pPr lvl="1" rtl="0">
              <a:spcBef>
                <a:spcPts val="0"/>
              </a:spcBef>
              <a:defRPr sz="5867">
                <a:solidFill>
                  <a:schemeClr val="dk1"/>
                </a:solidFill>
              </a:defRPr>
            </a:lvl2pPr>
            <a:lvl3pPr lvl="2" rtl="0">
              <a:spcBef>
                <a:spcPts val="0"/>
              </a:spcBef>
              <a:defRPr sz="5867">
                <a:solidFill>
                  <a:schemeClr val="dk1"/>
                </a:solidFill>
              </a:defRPr>
            </a:lvl3pPr>
            <a:lvl4pPr lvl="3" rtl="0">
              <a:spcBef>
                <a:spcPts val="0"/>
              </a:spcBef>
              <a:defRPr sz="5867">
                <a:solidFill>
                  <a:schemeClr val="dk1"/>
                </a:solidFill>
              </a:defRPr>
            </a:lvl4pPr>
            <a:lvl5pPr lvl="4" rtl="0">
              <a:spcBef>
                <a:spcPts val="0"/>
              </a:spcBef>
              <a:defRPr sz="5867">
                <a:solidFill>
                  <a:schemeClr val="dk1"/>
                </a:solidFill>
              </a:defRPr>
            </a:lvl5pPr>
            <a:lvl6pPr lvl="5" rtl="0">
              <a:spcBef>
                <a:spcPts val="0"/>
              </a:spcBef>
              <a:defRPr sz="5867">
                <a:solidFill>
                  <a:schemeClr val="dk1"/>
                </a:solidFill>
              </a:defRPr>
            </a:lvl6pPr>
            <a:lvl7pPr lvl="6" rtl="0">
              <a:spcBef>
                <a:spcPts val="0"/>
              </a:spcBef>
              <a:defRPr sz="5867">
                <a:solidFill>
                  <a:schemeClr val="dk1"/>
                </a:solidFill>
              </a:defRPr>
            </a:lvl7pPr>
            <a:lvl8pPr lvl="7" rtl="0">
              <a:spcBef>
                <a:spcPts val="0"/>
              </a:spcBef>
              <a:defRPr sz="5867">
                <a:solidFill>
                  <a:schemeClr val="dk1"/>
                </a:solidFill>
              </a:defRPr>
            </a:lvl8pPr>
            <a:lvl9pPr lvl="8" rtl="0">
              <a:spcBef>
                <a:spcPts val="0"/>
              </a:spcBef>
              <a:defRPr sz="5867">
                <a:solidFill>
                  <a:schemeClr val="dk1"/>
                </a:solidFill>
              </a:defRPr>
            </a:lvl9pPr>
          </a:lstStyle>
          <a:p>
            <a:endParaRPr/>
          </a:p>
        </p:txBody>
      </p:sp>
      <p:sp>
        <p:nvSpPr>
          <p:cNvPr id="70" name="Shape 70"/>
          <p:cNvSpPr txBox="1">
            <a:spLocks noGrp="1"/>
          </p:cNvSpPr>
          <p:nvPr>
            <p:ph type="body" idx="1"/>
          </p:nvPr>
        </p:nvSpPr>
        <p:spPr>
          <a:xfrm>
            <a:off x="609601" y="2059668"/>
            <a:ext cx="5267604" cy="4296681"/>
          </a:xfrm>
          <a:prstGeom prst="rect">
            <a:avLst/>
          </a:prstGeom>
          <a:noFill/>
          <a:ln>
            <a:noFill/>
          </a:ln>
        </p:spPr>
        <p:txBody>
          <a:bodyPr lIns="91425" tIns="91425" rIns="91425" bIns="91425" anchor="t" anchorCtr="0"/>
          <a:lstStyle>
            <a:lvl1pPr lvl="0" rtl="0">
              <a:spcBef>
                <a:spcPts val="0"/>
              </a:spcBef>
              <a:buClr>
                <a:srgbClr val="3F3F3F"/>
              </a:buClr>
              <a:buFont typeface="Arial"/>
              <a:buChar char="•"/>
              <a:defRPr sz="3733" b="0" i="0">
                <a:solidFill>
                  <a:srgbClr val="595959"/>
                </a:solidFill>
              </a:defRPr>
            </a:lvl1pPr>
            <a:lvl2pPr lvl="1" rtl="0">
              <a:spcBef>
                <a:spcPts val="0"/>
              </a:spcBef>
              <a:buClr>
                <a:srgbClr val="3F3F3F"/>
              </a:buClr>
              <a:buFont typeface="Arial"/>
              <a:buChar char="•"/>
              <a:defRPr sz="3200" b="0" i="0">
                <a:solidFill>
                  <a:srgbClr val="595959"/>
                </a:solidFill>
              </a:defRPr>
            </a:lvl2pPr>
            <a:lvl3pPr lvl="2" rtl="0">
              <a:spcBef>
                <a:spcPts val="0"/>
              </a:spcBef>
              <a:defRPr sz="2667" b="0" i="0">
                <a:solidFill>
                  <a:srgbClr val="3F3F3F"/>
                </a:solidFill>
              </a:defRPr>
            </a:lvl3pPr>
            <a:lvl4pPr lvl="3" rtl="0">
              <a:spcBef>
                <a:spcPts val="0"/>
              </a:spcBef>
              <a:defRPr b="0" i="0"/>
            </a:lvl4pPr>
            <a:lvl5pPr lvl="4" rtl="0">
              <a:spcBef>
                <a:spcPts val="0"/>
              </a:spcBef>
              <a:defRPr b="0" i="0"/>
            </a:lvl5pPr>
            <a:lvl6pPr lvl="5" rtl="0">
              <a:spcBef>
                <a:spcPts val="0"/>
              </a:spcBef>
              <a:defRPr sz="2667">
                <a:solidFill>
                  <a:schemeClr val="dk1"/>
                </a:solidFill>
                <a:latin typeface="Calibri"/>
                <a:ea typeface="Calibri"/>
                <a:cs typeface="Calibri"/>
                <a:sym typeface="Calibri"/>
              </a:defRPr>
            </a:lvl6pPr>
            <a:lvl7pPr lvl="6" rtl="0">
              <a:spcBef>
                <a:spcPts val="0"/>
              </a:spcBef>
              <a:defRPr sz="2667">
                <a:solidFill>
                  <a:schemeClr val="dk1"/>
                </a:solidFill>
                <a:latin typeface="Calibri"/>
                <a:ea typeface="Calibri"/>
                <a:cs typeface="Calibri"/>
                <a:sym typeface="Calibri"/>
              </a:defRPr>
            </a:lvl7pPr>
            <a:lvl8pPr lvl="7" rtl="0">
              <a:spcBef>
                <a:spcPts val="0"/>
              </a:spcBef>
              <a:defRPr sz="2667">
                <a:solidFill>
                  <a:schemeClr val="dk1"/>
                </a:solidFill>
                <a:latin typeface="Calibri"/>
                <a:ea typeface="Calibri"/>
                <a:cs typeface="Calibri"/>
                <a:sym typeface="Calibri"/>
              </a:defRPr>
            </a:lvl8pPr>
            <a:lvl9pPr lvl="8" rtl="0">
              <a:spcBef>
                <a:spcPts val="0"/>
              </a:spcBef>
              <a:defRPr sz="2667">
                <a:solidFill>
                  <a:schemeClr val="dk1"/>
                </a:solidFill>
                <a:latin typeface="Calibri"/>
                <a:ea typeface="Calibri"/>
                <a:cs typeface="Calibri"/>
                <a:sym typeface="Calibri"/>
              </a:defRPr>
            </a:lvl9pPr>
          </a:lstStyle>
          <a:p>
            <a:endParaRPr/>
          </a:p>
        </p:txBody>
      </p:sp>
      <p:sp>
        <p:nvSpPr>
          <p:cNvPr id="71" name="Shape 71"/>
          <p:cNvSpPr txBox="1">
            <a:spLocks noGrp="1"/>
          </p:cNvSpPr>
          <p:nvPr>
            <p:ph type="body" idx="2"/>
          </p:nvPr>
        </p:nvSpPr>
        <p:spPr>
          <a:xfrm>
            <a:off x="6314795" y="2059668"/>
            <a:ext cx="5267604" cy="4296681"/>
          </a:xfrm>
          <a:prstGeom prst="rect">
            <a:avLst/>
          </a:prstGeom>
          <a:noFill/>
          <a:ln>
            <a:noFill/>
          </a:ln>
        </p:spPr>
        <p:txBody>
          <a:bodyPr lIns="91425" tIns="91425" rIns="91425" bIns="91425" anchor="t" anchorCtr="0"/>
          <a:lstStyle>
            <a:lvl1pPr lvl="0" rtl="0">
              <a:spcBef>
                <a:spcPts val="0"/>
              </a:spcBef>
              <a:buClr>
                <a:srgbClr val="3F3F3F"/>
              </a:buClr>
              <a:buFont typeface="Noto Sans Symbols"/>
              <a:buChar char="▪"/>
              <a:defRPr sz="3733" b="0" i="0">
                <a:solidFill>
                  <a:srgbClr val="595959"/>
                </a:solidFill>
              </a:defRPr>
            </a:lvl1pPr>
            <a:lvl2pPr lvl="1" rtl="0">
              <a:spcBef>
                <a:spcPts val="0"/>
              </a:spcBef>
              <a:buClr>
                <a:srgbClr val="3F3F3F"/>
              </a:buClr>
              <a:buFont typeface="Noto Sans Symbols"/>
              <a:buChar char="▪"/>
              <a:defRPr sz="3200" b="0" i="0">
                <a:solidFill>
                  <a:srgbClr val="595959"/>
                </a:solidFill>
              </a:defRPr>
            </a:lvl2pPr>
            <a:lvl3pPr lvl="2" rtl="0">
              <a:spcBef>
                <a:spcPts val="0"/>
              </a:spcBef>
              <a:defRPr sz="2667" b="0" i="0">
                <a:solidFill>
                  <a:srgbClr val="3F3F3F"/>
                </a:solidFill>
              </a:defRPr>
            </a:lvl3pPr>
            <a:lvl4pPr lvl="3" rtl="0">
              <a:spcBef>
                <a:spcPts val="0"/>
              </a:spcBef>
              <a:defRPr b="0" i="0"/>
            </a:lvl4pPr>
            <a:lvl5pPr lvl="4" rtl="0">
              <a:spcBef>
                <a:spcPts val="0"/>
              </a:spcBef>
              <a:defRPr b="0" i="0"/>
            </a:lvl5pPr>
            <a:lvl6pPr lvl="5" rtl="0">
              <a:spcBef>
                <a:spcPts val="0"/>
              </a:spcBef>
              <a:defRPr sz="2667">
                <a:solidFill>
                  <a:schemeClr val="dk1"/>
                </a:solidFill>
                <a:latin typeface="Calibri"/>
                <a:ea typeface="Calibri"/>
                <a:cs typeface="Calibri"/>
                <a:sym typeface="Calibri"/>
              </a:defRPr>
            </a:lvl6pPr>
            <a:lvl7pPr lvl="6" rtl="0">
              <a:spcBef>
                <a:spcPts val="0"/>
              </a:spcBef>
              <a:defRPr sz="2667">
                <a:solidFill>
                  <a:schemeClr val="dk1"/>
                </a:solidFill>
                <a:latin typeface="Calibri"/>
                <a:ea typeface="Calibri"/>
                <a:cs typeface="Calibri"/>
                <a:sym typeface="Calibri"/>
              </a:defRPr>
            </a:lvl7pPr>
            <a:lvl8pPr lvl="7" rtl="0">
              <a:spcBef>
                <a:spcPts val="0"/>
              </a:spcBef>
              <a:defRPr sz="2667">
                <a:solidFill>
                  <a:schemeClr val="dk1"/>
                </a:solidFill>
                <a:latin typeface="Calibri"/>
                <a:ea typeface="Calibri"/>
                <a:cs typeface="Calibri"/>
                <a:sym typeface="Calibri"/>
              </a:defRPr>
            </a:lvl8pPr>
            <a:lvl9pPr lvl="8" rtl="0">
              <a:spcBef>
                <a:spcPts val="0"/>
              </a:spcBef>
              <a:defRPr sz="2667">
                <a:solidFill>
                  <a:schemeClr val="dk1"/>
                </a:solidFill>
                <a:latin typeface="Calibri"/>
                <a:ea typeface="Calibri"/>
                <a:cs typeface="Calibri"/>
                <a:sym typeface="Calibri"/>
              </a:defRPr>
            </a:lvl9pPr>
          </a:lstStyle>
          <a:p>
            <a:endParaRPr/>
          </a:p>
        </p:txBody>
      </p:sp>
      <p:sp>
        <p:nvSpPr>
          <p:cNvPr id="72" name="Shape 72"/>
          <p:cNvSpPr txBox="1">
            <a:spLocks noGrp="1"/>
          </p:cNvSpPr>
          <p:nvPr>
            <p:ph type="dt" idx="10"/>
          </p:nvPr>
        </p:nvSpPr>
        <p:spPr>
          <a:xfrm>
            <a:off x="609601" y="6356350"/>
            <a:ext cx="2844799" cy="365124"/>
          </a:xfrm>
          <a:prstGeom prst="rect">
            <a:avLst/>
          </a:prstGeom>
          <a:noFill/>
          <a:ln>
            <a:noFill/>
          </a:ln>
        </p:spPr>
        <p:txBody>
          <a:bodyPr lIns="91425" tIns="91425" rIns="91425" bIns="91425" anchor="ctr" anchorCtr="0"/>
          <a:lstStyle>
            <a:lvl1pPr marL="0" marR="0" lvl="0" indent="0" algn="l" rtl="0">
              <a:spcBef>
                <a:spcPts val="0"/>
              </a:spcBef>
              <a:spcAft>
                <a:spcPts val="0"/>
              </a:spcAft>
              <a:defRPr sz="1600" b="0" i="0" u="none" strike="noStrike" cap="none">
                <a:solidFill>
                  <a:srgbClr val="595959"/>
                </a:solidFill>
                <a:latin typeface="Arial"/>
                <a:ea typeface="Arial"/>
                <a:cs typeface="Arial"/>
                <a:sym typeface="Arial"/>
              </a:defRPr>
            </a:lvl1pPr>
            <a:lvl2pPr marL="609585" marR="0" lvl="1" indent="0" algn="l" rtl="0">
              <a:spcBef>
                <a:spcPts val="0"/>
              </a:spcBef>
              <a:spcAft>
                <a:spcPts val="0"/>
              </a:spcAft>
              <a:defRPr sz="2400" b="0" i="0" u="none" strike="noStrike" cap="none">
                <a:solidFill>
                  <a:schemeClr val="dk1"/>
                </a:solidFill>
                <a:latin typeface="Arial"/>
                <a:ea typeface="Arial"/>
                <a:cs typeface="Arial"/>
                <a:sym typeface="Arial"/>
              </a:defRPr>
            </a:lvl2pPr>
            <a:lvl3pPr marL="1219170" marR="0" lvl="2" indent="0" algn="l" rtl="0">
              <a:spcBef>
                <a:spcPts val="0"/>
              </a:spcBef>
              <a:spcAft>
                <a:spcPts val="0"/>
              </a:spcAft>
              <a:defRPr sz="2400" b="0" i="0" u="none" strike="noStrike" cap="none">
                <a:solidFill>
                  <a:schemeClr val="dk1"/>
                </a:solidFill>
                <a:latin typeface="Arial"/>
                <a:ea typeface="Arial"/>
                <a:cs typeface="Arial"/>
                <a:sym typeface="Arial"/>
              </a:defRPr>
            </a:lvl3pPr>
            <a:lvl4pPr marL="1828754" marR="0" lvl="3" indent="0" algn="l" rtl="0">
              <a:spcBef>
                <a:spcPts val="0"/>
              </a:spcBef>
              <a:spcAft>
                <a:spcPts val="0"/>
              </a:spcAft>
              <a:defRPr sz="2400" b="0" i="0" u="none" strike="noStrike" cap="none">
                <a:solidFill>
                  <a:schemeClr val="dk1"/>
                </a:solidFill>
                <a:latin typeface="Arial"/>
                <a:ea typeface="Arial"/>
                <a:cs typeface="Arial"/>
                <a:sym typeface="Arial"/>
              </a:defRPr>
            </a:lvl4pPr>
            <a:lvl5pPr marL="2438339" marR="0" lvl="4" indent="0" algn="l" rtl="0">
              <a:spcBef>
                <a:spcPts val="0"/>
              </a:spcBef>
              <a:spcAft>
                <a:spcPts val="0"/>
              </a:spcAft>
              <a:defRPr sz="2400" b="0" i="0" u="none" strike="noStrike" cap="none">
                <a:solidFill>
                  <a:schemeClr val="dk1"/>
                </a:solidFill>
                <a:latin typeface="Arial"/>
                <a:ea typeface="Arial"/>
                <a:cs typeface="Arial"/>
                <a:sym typeface="Arial"/>
              </a:defRPr>
            </a:lvl5pPr>
            <a:lvl6pPr marL="3047924" marR="0" lvl="5" indent="0" algn="l" rtl="0">
              <a:spcBef>
                <a:spcPts val="0"/>
              </a:spcBef>
              <a:defRPr sz="2400" b="0" i="0" u="none" strike="noStrike" cap="none">
                <a:solidFill>
                  <a:schemeClr val="dk1"/>
                </a:solidFill>
                <a:latin typeface="Arial"/>
                <a:ea typeface="Arial"/>
                <a:cs typeface="Arial"/>
                <a:sym typeface="Arial"/>
              </a:defRPr>
            </a:lvl6pPr>
            <a:lvl7pPr marL="3657509" marR="0" lvl="6" indent="0" algn="l" rtl="0">
              <a:spcBef>
                <a:spcPts val="0"/>
              </a:spcBef>
              <a:defRPr sz="2400" b="0" i="0" u="none" strike="noStrike" cap="none">
                <a:solidFill>
                  <a:schemeClr val="dk1"/>
                </a:solidFill>
                <a:latin typeface="Arial"/>
                <a:ea typeface="Arial"/>
                <a:cs typeface="Arial"/>
                <a:sym typeface="Arial"/>
              </a:defRPr>
            </a:lvl7pPr>
            <a:lvl8pPr marL="4267093" marR="0" lvl="7" indent="0" algn="l" rtl="0">
              <a:spcBef>
                <a:spcPts val="0"/>
              </a:spcBef>
              <a:defRPr sz="2400" b="0" i="0" u="none" strike="noStrike" cap="none">
                <a:solidFill>
                  <a:schemeClr val="dk1"/>
                </a:solidFill>
                <a:latin typeface="Arial"/>
                <a:ea typeface="Arial"/>
                <a:cs typeface="Arial"/>
                <a:sym typeface="Arial"/>
              </a:defRPr>
            </a:lvl8pPr>
            <a:lvl9pPr marL="4876678" marR="0" lvl="8" indent="0" algn="l" rtl="0">
              <a:spcBef>
                <a:spcPts val="0"/>
              </a:spcBef>
              <a:defRPr sz="2400" b="0" i="0" u="none" strike="noStrike" cap="none">
                <a:solidFill>
                  <a:schemeClr val="dk1"/>
                </a:solidFill>
                <a:latin typeface="Arial"/>
                <a:ea typeface="Arial"/>
                <a:cs typeface="Arial"/>
                <a:sym typeface="Arial"/>
              </a:defRPr>
            </a:lvl9pPr>
          </a:lstStyle>
          <a:p>
            <a:endParaRPr/>
          </a:p>
        </p:txBody>
      </p:sp>
      <p:sp>
        <p:nvSpPr>
          <p:cNvPr id="73" name="Shape 73"/>
          <p:cNvSpPr txBox="1">
            <a:spLocks noGrp="1"/>
          </p:cNvSpPr>
          <p:nvPr>
            <p:ph type="ftr" idx="11"/>
          </p:nvPr>
        </p:nvSpPr>
        <p:spPr>
          <a:xfrm>
            <a:off x="4165600" y="6356350"/>
            <a:ext cx="3860800" cy="365124"/>
          </a:xfrm>
          <a:prstGeom prst="rect">
            <a:avLst/>
          </a:prstGeom>
          <a:noFill/>
          <a:ln>
            <a:noFill/>
          </a:ln>
        </p:spPr>
        <p:txBody>
          <a:bodyPr lIns="91425" tIns="91425" rIns="91425" bIns="91425" anchor="ctr" anchorCtr="0"/>
          <a:lstStyle>
            <a:lvl1pPr marL="0" marR="0" lvl="0" indent="0" algn="ctr" rtl="0">
              <a:spcBef>
                <a:spcPts val="0"/>
              </a:spcBef>
              <a:spcAft>
                <a:spcPts val="0"/>
              </a:spcAft>
              <a:defRPr sz="1600" b="0" i="0" u="none" strike="noStrike" cap="none">
                <a:solidFill>
                  <a:srgbClr val="595959"/>
                </a:solidFill>
                <a:latin typeface="Arial"/>
                <a:ea typeface="Arial"/>
                <a:cs typeface="Arial"/>
                <a:sym typeface="Arial"/>
              </a:defRPr>
            </a:lvl1pPr>
            <a:lvl2pPr marL="609585" marR="0" lvl="1" indent="0" algn="l" rtl="0">
              <a:spcBef>
                <a:spcPts val="0"/>
              </a:spcBef>
              <a:spcAft>
                <a:spcPts val="0"/>
              </a:spcAft>
              <a:defRPr sz="2400" b="0" i="0" u="none" strike="noStrike" cap="none">
                <a:solidFill>
                  <a:schemeClr val="dk1"/>
                </a:solidFill>
                <a:latin typeface="Arial"/>
                <a:ea typeface="Arial"/>
                <a:cs typeface="Arial"/>
                <a:sym typeface="Arial"/>
              </a:defRPr>
            </a:lvl2pPr>
            <a:lvl3pPr marL="1219170" marR="0" lvl="2" indent="0" algn="l" rtl="0">
              <a:spcBef>
                <a:spcPts val="0"/>
              </a:spcBef>
              <a:spcAft>
                <a:spcPts val="0"/>
              </a:spcAft>
              <a:defRPr sz="2400" b="0" i="0" u="none" strike="noStrike" cap="none">
                <a:solidFill>
                  <a:schemeClr val="dk1"/>
                </a:solidFill>
                <a:latin typeface="Arial"/>
                <a:ea typeface="Arial"/>
                <a:cs typeface="Arial"/>
                <a:sym typeface="Arial"/>
              </a:defRPr>
            </a:lvl3pPr>
            <a:lvl4pPr marL="1828754" marR="0" lvl="3" indent="0" algn="l" rtl="0">
              <a:spcBef>
                <a:spcPts val="0"/>
              </a:spcBef>
              <a:spcAft>
                <a:spcPts val="0"/>
              </a:spcAft>
              <a:defRPr sz="2400" b="0" i="0" u="none" strike="noStrike" cap="none">
                <a:solidFill>
                  <a:schemeClr val="dk1"/>
                </a:solidFill>
                <a:latin typeface="Arial"/>
                <a:ea typeface="Arial"/>
                <a:cs typeface="Arial"/>
                <a:sym typeface="Arial"/>
              </a:defRPr>
            </a:lvl4pPr>
            <a:lvl5pPr marL="2438339" marR="0" lvl="4" indent="0" algn="l" rtl="0">
              <a:spcBef>
                <a:spcPts val="0"/>
              </a:spcBef>
              <a:spcAft>
                <a:spcPts val="0"/>
              </a:spcAft>
              <a:defRPr sz="2400" b="0" i="0" u="none" strike="noStrike" cap="none">
                <a:solidFill>
                  <a:schemeClr val="dk1"/>
                </a:solidFill>
                <a:latin typeface="Arial"/>
                <a:ea typeface="Arial"/>
                <a:cs typeface="Arial"/>
                <a:sym typeface="Arial"/>
              </a:defRPr>
            </a:lvl5pPr>
            <a:lvl6pPr marL="3047924" marR="0" lvl="5" indent="0" algn="l" rtl="0">
              <a:spcBef>
                <a:spcPts val="0"/>
              </a:spcBef>
              <a:defRPr sz="2400" b="0" i="0" u="none" strike="noStrike" cap="none">
                <a:solidFill>
                  <a:schemeClr val="dk1"/>
                </a:solidFill>
                <a:latin typeface="Arial"/>
                <a:ea typeface="Arial"/>
                <a:cs typeface="Arial"/>
                <a:sym typeface="Arial"/>
              </a:defRPr>
            </a:lvl6pPr>
            <a:lvl7pPr marL="3657509" marR="0" lvl="6" indent="0" algn="l" rtl="0">
              <a:spcBef>
                <a:spcPts val="0"/>
              </a:spcBef>
              <a:defRPr sz="2400" b="0" i="0" u="none" strike="noStrike" cap="none">
                <a:solidFill>
                  <a:schemeClr val="dk1"/>
                </a:solidFill>
                <a:latin typeface="Arial"/>
                <a:ea typeface="Arial"/>
                <a:cs typeface="Arial"/>
                <a:sym typeface="Arial"/>
              </a:defRPr>
            </a:lvl7pPr>
            <a:lvl8pPr marL="4267093" marR="0" lvl="7" indent="0" algn="l" rtl="0">
              <a:spcBef>
                <a:spcPts val="0"/>
              </a:spcBef>
              <a:defRPr sz="2400" b="0" i="0" u="none" strike="noStrike" cap="none">
                <a:solidFill>
                  <a:schemeClr val="dk1"/>
                </a:solidFill>
                <a:latin typeface="Arial"/>
                <a:ea typeface="Arial"/>
                <a:cs typeface="Arial"/>
                <a:sym typeface="Arial"/>
              </a:defRPr>
            </a:lvl8pPr>
            <a:lvl9pPr marL="4876678" marR="0" lvl="8" indent="0" algn="l" rtl="0">
              <a:spcBef>
                <a:spcPts val="0"/>
              </a:spcBef>
              <a:defRPr sz="2400" b="0" i="0" u="none" strike="noStrike" cap="none">
                <a:solidFill>
                  <a:schemeClr val="dk1"/>
                </a:solidFill>
                <a:latin typeface="Arial"/>
                <a:ea typeface="Arial"/>
                <a:cs typeface="Arial"/>
                <a:sym typeface="Arial"/>
              </a:defRPr>
            </a:lvl9pPr>
          </a:lstStyle>
          <a:p>
            <a:endParaRPr/>
          </a:p>
        </p:txBody>
      </p:sp>
      <p:sp>
        <p:nvSpPr>
          <p:cNvPr id="74" name="Shape 74"/>
          <p:cNvSpPr txBox="1">
            <a:spLocks noGrp="1"/>
          </p:cNvSpPr>
          <p:nvPr>
            <p:ph type="sldNum" idx="12"/>
          </p:nvPr>
        </p:nvSpPr>
        <p:spPr>
          <a:xfrm>
            <a:off x="8737601" y="6356350"/>
            <a:ext cx="2844799" cy="365124"/>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 sz="1600">
                <a:solidFill>
                  <a:srgbClr val="595959"/>
                </a:solidFill>
              </a:rPr>
              <a:pPr algn="r">
                <a:buSzPct val="25000"/>
              </a:pPr>
              <a:t>‹#›</a:t>
            </a:fld>
            <a:endParaRPr lang="en" sz="1600">
              <a:solidFill>
                <a:srgbClr val="595959"/>
              </a:solidFill>
            </a:endParaRPr>
          </a:p>
        </p:txBody>
      </p:sp>
    </p:spTree>
    <p:extLst>
      <p:ext uri="{BB962C8B-B14F-4D97-AF65-F5344CB8AC3E}">
        <p14:creationId xmlns:p14="http://schemas.microsoft.com/office/powerpoint/2010/main" val="553378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609600" y="1109873"/>
            <a:ext cx="10972800" cy="821732"/>
          </a:xfrm>
          <a:prstGeom prst="rect">
            <a:avLst/>
          </a:prstGeom>
          <a:noFill/>
          <a:ln>
            <a:noFill/>
          </a:ln>
        </p:spPr>
        <p:txBody>
          <a:bodyPr lIns="91425" tIns="91425" rIns="91425" bIns="91425" anchor="t" anchorCtr="0"/>
          <a:lstStyle>
            <a:lvl1pPr lvl="0" algn="l" rtl="0">
              <a:spcBef>
                <a:spcPts val="0"/>
              </a:spcBef>
              <a:defRPr sz="4800" b="1" i="0">
                <a:solidFill>
                  <a:srgbClr val="18453B"/>
                </a:solidFill>
                <a:latin typeface="Montserrat"/>
                <a:ea typeface="Montserrat"/>
                <a:cs typeface="Montserrat"/>
                <a:sym typeface="Montserrat"/>
              </a:defRPr>
            </a:lvl1pPr>
            <a:lvl2pPr lvl="1" rtl="0">
              <a:spcBef>
                <a:spcPts val="0"/>
              </a:spcBef>
              <a:defRPr sz="5867">
                <a:solidFill>
                  <a:schemeClr val="dk1"/>
                </a:solidFill>
              </a:defRPr>
            </a:lvl2pPr>
            <a:lvl3pPr lvl="2" rtl="0">
              <a:spcBef>
                <a:spcPts val="0"/>
              </a:spcBef>
              <a:defRPr sz="5867">
                <a:solidFill>
                  <a:schemeClr val="dk1"/>
                </a:solidFill>
              </a:defRPr>
            </a:lvl3pPr>
            <a:lvl4pPr lvl="3" rtl="0">
              <a:spcBef>
                <a:spcPts val="0"/>
              </a:spcBef>
              <a:defRPr sz="5867">
                <a:solidFill>
                  <a:schemeClr val="dk1"/>
                </a:solidFill>
              </a:defRPr>
            </a:lvl4pPr>
            <a:lvl5pPr lvl="4" rtl="0">
              <a:spcBef>
                <a:spcPts val="0"/>
              </a:spcBef>
              <a:defRPr sz="5867">
                <a:solidFill>
                  <a:schemeClr val="dk1"/>
                </a:solidFill>
              </a:defRPr>
            </a:lvl5pPr>
            <a:lvl6pPr lvl="5" rtl="0">
              <a:spcBef>
                <a:spcPts val="0"/>
              </a:spcBef>
              <a:defRPr sz="5867">
                <a:solidFill>
                  <a:schemeClr val="dk1"/>
                </a:solidFill>
              </a:defRPr>
            </a:lvl6pPr>
            <a:lvl7pPr lvl="6" rtl="0">
              <a:spcBef>
                <a:spcPts val="0"/>
              </a:spcBef>
              <a:defRPr sz="5867">
                <a:solidFill>
                  <a:schemeClr val="dk1"/>
                </a:solidFill>
              </a:defRPr>
            </a:lvl7pPr>
            <a:lvl8pPr lvl="7" rtl="0">
              <a:spcBef>
                <a:spcPts val="0"/>
              </a:spcBef>
              <a:defRPr sz="5867">
                <a:solidFill>
                  <a:schemeClr val="dk1"/>
                </a:solidFill>
              </a:defRPr>
            </a:lvl8pPr>
            <a:lvl9pPr lvl="8" rtl="0">
              <a:spcBef>
                <a:spcPts val="0"/>
              </a:spcBef>
              <a:defRPr sz="5867">
                <a:solidFill>
                  <a:schemeClr val="dk1"/>
                </a:solidFill>
              </a:defRPr>
            </a:lvl9pPr>
          </a:lstStyle>
          <a:p>
            <a:endParaRPr/>
          </a:p>
        </p:txBody>
      </p:sp>
      <p:sp>
        <p:nvSpPr>
          <p:cNvPr id="77" name="Shape 77"/>
          <p:cNvSpPr txBox="1">
            <a:spLocks noGrp="1"/>
          </p:cNvSpPr>
          <p:nvPr>
            <p:ph type="body" idx="1"/>
          </p:nvPr>
        </p:nvSpPr>
        <p:spPr>
          <a:xfrm>
            <a:off x="609600" y="2081011"/>
            <a:ext cx="10972800" cy="4024164"/>
          </a:xfrm>
          <a:prstGeom prst="rect">
            <a:avLst/>
          </a:prstGeom>
          <a:noFill/>
          <a:ln>
            <a:noFill/>
          </a:ln>
        </p:spPr>
        <p:txBody>
          <a:bodyPr lIns="91425" tIns="91425" rIns="91425" bIns="91425" anchor="t" anchorCtr="0"/>
          <a:lstStyle>
            <a:lvl1pPr marL="0" lvl="0" indent="0" algn="l" rtl="0">
              <a:spcBef>
                <a:spcPts val="0"/>
              </a:spcBef>
              <a:buClr>
                <a:srgbClr val="3F3F3F"/>
              </a:buClr>
              <a:buNone/>
              <a:defRPr sz="3200" b="0" i="0">
                <a:solidFill>
                  <a:srgbClr val="3F3F3F"/>
                </a:solidFill>
              </a:defRPr>
            </a:lvl1pPr>
            <a:lvl2pPr marL="0" lvl="1" indent="0" algn="l" rtl="0">
              <a:spcBef>
                <a:spcPts val="0"/>
              </a:spcBef>
              <a:buClr>
                <a:srgbClr val="3F3F3F"/>
              </a:buClr>
              <a:buNone/>
              <a:defRPr sz="2667" b="0" i="0">
                <a:solidFill>
                  <a:srgbClr val="3F3F3F"/>
                </a:solidFill>
              </a:defRPr>
            </a:lvl2pPr>
            <a:lvl3pPr lvl="2" rtl="0">
              <a:spcBef>
                <a:spcPts val="0"/>
              </a:spcBef>
              <a:defRPr sz="2667" b="0" i="0">
                <a:solidFill>
                  <a:srgbClr val="3F3F3F"/>
                </a:solidFill>
              </a:defRPr>
            </a:lvl3pPr>
            <a:lvl4pPr lvl="3" rtl="0">
              <a:spcBef>
                <a:spcPts val="0"/>
              </a:spcBef>
              <a:defRPr b="0" i="0"/>
            </a:lvl4pPr>
            <a:lvl5pPr lvl="4" rtl="0">
              <a:spcBef>
                <a:spcPts val="0"/>
              </a:spcBef>
              <a:defRPr b="0" i="0"/>
            </a:lvl5pPr>
            <a:lvl6pPr lvl="5" rtl="0">
              <a:spcBef>
                <a:spcPts val="0"/>
              </a:spcBef>
              <a:defRPr sz="2667">
                <a:solidFill>
                  <a:schemeClr val="dk1"/>
                </a:solidFill>
                <a:latin typeface="Calibri"/>
                <a:ea typeface="Calibri"/>
                <a:cs typeface="Calibri"/>
                <a:sym typeface="Calibri"/>
              </a:defRPr>
            </a:lvl6pPr>
            <a:lvl7pPr lvl="6" rtl="0">
              <a:spcBef>
                <a:spcPts val="0"/>
              </a:spcBef>
              <a:defRPr sz="2667">
                <a:solidFill>
                  <a:schemeClr val="dk1"/>
                </a:solidFill>
                <a:latin typeface="Calibri"/>
                <a:ea typeface="Calibri"/>
                <a:cs typeface="Calibri"/>
                <a:sym typeface="Calibri"/>
              </a:defRPr>
            </a:lvl7pPr>
            <a:lvl8pPr lvl="7" rtl="0">
              <a:spcBef>
                <a:spcPts val="0"/>
              </a:spcBef>
              <a:defRPr sz="2667">
                <a:solidFill>
                  <a:schemeClr val="dk1"/>
                </a:solidFill>
                <a:latin typeface="Calibri"/>
                <a:ea typeface="Calibri"/>
                <a:cs typeface="Calibri"/>
                <a:sym typeface="Calibri"/>
              </a:defRPr>
            </a:lvl8pPr>
            <a:lvl9pPr lvl="8" rtl="0">
              <a:spcBef>
                <a:spcPts val="0"/>
              </a:spcBef>
              <a:defRPr sz="2667">
                <a:solidFill>
                  <a:schemeClr val="dk1"/>
                </a:solidFill>
                <a:latin typeface="Calibri"/>
                <a:ea typeface="Calibri"/>
                <a:cs typeface="Calibri"/>
                <a:sym typeface="Calibri"/>
              </a:defRPr>
            </a:lvl9pPr>
          </a:lstStyle>
          <a:p>
            <a:endParaRPr/>
          </a:p>
        </p:txBody>
      </p:sp>
      <p:sp>
        <p:nvSpPr>
          <p:cNvPr id="78" name="Shape 78"/>
          <p:cNvSpPr txBox="1">
            <a:spLocks noGrp="1"/>
          </p:cNvSpPr>
          <p:nvPr>
            <p:ph type="dt" idx="10"/>
          </p:nvPr>
        </p:nvSpPr>
        <p:spPr>
          <a:xfrm>
            <a:off x="609601" y="6356350"/>
            <a:ext cx="2844799" cy="365124"/>
          </a:xfrm>
          <a:prstGeom prst="rect">
            <a:avLst/>
          </a:prstGeom>
          <a:noFill/>
          <a:ln>
            <a:noFill/>
          </a:ln>
        </p:spPr>
        <p:txBody>
          <a:bodyPr lIns="91425" tIns="91425" rIns="91425" bIns="91425" anchor="ctr" anchorCtr="0"/>
          <a:lstStyle>
            <a:lvl1pPr marL="0" marR="0" lvl="0" indent="0" algn="l" rtl="0">
              <a:spcBef>
                <a:spcPts val="0"/>
              </a:spcBef>
              <a:spcAft>
                <a:spcPts val="0"/>
              </a:spcAft>
              <a:defRPr sz="1600" b="0" i="0" u="none" strike="noStrike" cap="none">
                <a:solidFill>
                  <a:srgbClr val="595959"/>
                </a:solidFill>
                <a:latin typeface="Arial"/>
                <a:ea typeface="Arial"/>
                <a:cs typeface="Arial"/>
                <a:sym typeface="Arial"/>
              </a:defRPr>
            </a:lvl1pPr>
            <a:lvl2pPr marL="609585" marR="0" lvl="1" indent="0" algn="l" rtl="0">
              <a:spcBef>
                <a:spcPts val="0"/>
              </a:spcBef>
              <a:spcAft>
                <a:spcPts val="0"/>
              </a:spcAft>
              <a:defRPr sz="2400" b="0" i="0" u="none" strike="noStrike" cap="none">
                <a:solidFill>
                  <a:schemeClr val="dk1"/>
                </a:solidFill>
                <a:latin typeface="Arial"/>
                <a:ea typeface="Arial"/>
                <a:cs typeface="Arial"/>
                <a:sym typeface="Arial"/>
              </a:defRPr>
            </a:lvl2pPr>
            <a:lvl3pPr marL="1219170" marR="0" lvl="2" indent="0" algn="l" rtl="0">
              <a:spcBef>
                <a:spcPts val="0"/>
              </a:spcBef>
              <a:spcAft>
                <a:spcPts val="0"/>
              </a:spcAft>
              <a:defRPr sz="2400" b="0" i="0" u="none" strike="noStrike" cap="none">
                <a:solidFill>
                  <a:schemeClr val="dk1"/>
                </a:solidFill>
                <a:latin typeface="Arial"/>
                <a:ea typeface="Arial"/>
                <a:cs typeface="Arial"/>
                <a:sym typeface="Arial"/>
              </a:defRPr>
            </a:lvl3pPr>
            <a:lvl4pPr marL="1828754" marR="0" lvl="3" indent="0" algn="l" rtl="0">
              <a:spcBef>
                <a:spcPts val="0"/>
              </a:spcBef>
              <a:spcAft>
                <a:spcPts val="0"/>
              </a:spcAft>
              <a:defRPr sz="2400" b="0" i="0" u="none" strike="noStrike" cap="none">
                <a:solidFill>
                  <a:schemeClr val="dk1"/>
                </a:solidFill>
                <a:latin typeface="Arial"/>
                <a:ea typeface="Arial"/>
                <a:cs typeface="Arial"/>
                <a:sym typeface="Arial"/>
              </a:defRPr>
            </a:lvl4pPr>
            <a:lvl5pPr marL="2438339" marR="0" lvl="4" indent="0" algn="l" rtl="0">
              <a:spcBef>
                <a:spcPts val="0"/>
              </a:spcBef>
              <a:spcAft>
                <a:spcPts val="0"/>
              </a:spcAft>
              <a:defRPr sz="2400" b="0" i="0" u="none" strike="noStrike" cap="none">
                <a:solidFill>
                  <a:schemeClr val="dk1"/>
                </a:solidFill>
                <a:latin typeface="Arial"/>
                <a:ea typeface="Arial"/>
                <a:cs typeface="Arial"/>
                <a:sym typeface="Arial"/>
              </a:defRPr>
            </a:lvl5pPr>
            <a:lvl6pPr marL="3047924" marR="0" lvl="5" indent="0" algn="l" rtl="0">
              <a:spcBef>
                <a:spcPts val="0"/>
              </a:spcBef>
              <a:defRPr sz="2400" b="0" i="0" u="none" strike="noStrike" cap="none">
                <a:solidFill>
                  <a:schemeClr val="dk1"/>
                </a:solidFill>
                <a:latin typeface="Arial"/>
                <a:ea typeface="Arial"/>
                <a:cs typeface="Arial"/>
                <a:sym typeface="Arial"/>
              </a:defRPr>
            </a:lvl6pPr>
            <a:lvl7pPr marL="3657509" marR="0" lvl="6" indent="0" algn="l" rtl="0">
              <a:spcBef>
                <a:spcPts val="0"/>
              </a:spcBef>
              <a:defRPr sz="2400" b="0" i="0" u="none" strike="noStrike" cap="none">
                <a:solidFill>
                  <a:schemeClr val="dk1"/>
                </a:solidFill>
                <a:latin typeface="Arial"/>
                <a:ea typeface="Arial"/>
                <a:cs typeface="Arial"/>
                <a:sym typeface="Arial"/>
              </a:defRPr>
            </a:lvl7pPr>
            <a:lvl8pPr marL="4267093" marR="0" lvl="7" indent="0" algn="l" rtl="0">
              <a:spcBef>
                <a:spcPts val="0"/>
              </a:spcBef>
              <a:defRPr sz="2400" b="0" i="0" u="none" strike="noStrike" cap="none">
                <a:solidFill>
                  <a:schemeClr val="dk1"/>
                </a:solidFill>
                <a:latin typeface="Arial"/>
                <a:ea typeface="Arial"/>
                <a:cs typeface="Arial"/>
                <a:sym typeface="Arial"/>
              </a:defRPr>
            </a:lvl8pPr>
            <a:lvl9pPr marL="4876678" marR="0" lvl="8" indent="0" algn="l" rtl="0">
              <a:spcBef>
                <a:spcPts val="0"/>
              </a:spcBef>
              <a:defRPr sz="2400" b="0" i="0" u="none" strike="noStrike" cap="none">
                <a:solidFill>
                  <a:schemeClr val="dk1"/>
                </a:solidFill>
                <a:latin typeface="Arial"/>
                <a:ea typeface="Arial"/>
                <a:cs typeface="Arial"/>
                <a:sym typeface="Arial"/>
              </a:defRPr>
            </a:lvl9pPr>
          </a:lstStyle>
          <a:p>
            <a:endParaRPr/>
          </a:p>
        </p:txBody>
      </p:sp>
      <p:sp>
        <p:nvSpPr>
          <p:cNvPr id="79" name="Shape 79"/>
          <p:cNvSpPr txBox="1">
            <a:spLocks noGrp="1"/>
          </p:cNvSpPr>
          <p:nvPr>
            <p:ph type="ftr" idx="11"/>
          </p:nvPr>
        </p:nvSpPr>
        <p:spPr>
          <a:xfrm>
            <a:off x="4165600" y="6356350"/>
            <a:ext cx="3860800" cy="365124"/>
          </a:xfrm>
          <a:prstGeom prst="rect">
            <a:avLst/>
          </a:prstGeom>
          <a:noFill/>
          <a:ln>
            <a:noFill/>
          </a:ln>
        </p:spPr>
        <p:txBody>
          <a:bodyPr lIns="91425" tIns="91425" rIns="91425" bIns="91425" anchor="ctr" anchorCtr="0"/>
          <a:lstStyle>
            <a:lvl1pPr marL="0" marR="0" lvl="0" indent="0" algn="ctr" rtl="0">
              <a:spcBef>
                <a:spcPts val="0"/>
              </a:spcBef>
              <a:spcAft>
                <a:spcPts val="0"/>
              </a:spcAft>
              <a:defRPr sz="1600" b="0" i="0" u="none" strike="noStrike" cap="none">
                <a:solidFill>
                  <a:srgbClr val="595959"/>
                </a:solidFill>
                <a:latin typeface="Arial"/>
                <a:ea typeface="Arial"/>
                <a:cs typeface="Arial"/>
                <a:sym typeface="Arial"/>
              </a:defRPr>
            </a:lvl1pPr>
            <a:lvl2pPr marL="609585" marR="0" lvl="1" indent="0" algn="l" rtl="0">
              <a:spcBef>
                <a:spcPts val="0"/>
              </a:spcBef>
              <a:spcAft>
                <a:spcPts val="0"/>
              </a:spcAft>
              <a:defRPr sz="2400" b="0" i="0" u="none" strike="noStrike" cap="none">
                <a:solidFill>
                  <a:schemeClr val="dk1"/>
                </a:solidFill>
                <a:latin typeface="Arial"/>
                <a:ea typeface="Arial"/>
                <a:cs typeface="Arial"/>
                <a:sym typeface="Arial"/>
              </a:defRPr>
            </a:lvl2pPr>
            <a:lvl3pPr marL="1219170" marR="0" lvl="2" indent="0" algn="l" rtl="0">
              <a:spcBef>
                <a:spcPts val="0"/>
              </a:spcBef>
              <a:spcAft>
                <a:spcPts val="0"/>
              </a:spcAft>
              <a:defRPr sz="2400" b="0" i="0" u="none" strike="noStrike" cap="none">
                <a:solidFill>
                  <a:schemeClr val="dk1"/>
                </a:solidFill>
                <a:latin typeface="Arial"/>
                <a:ea typeface="Arial"/>
                <a:cs typeface="Arial"/>
                <a:sym typeface="Arial"/>
              </a:defRPr>
            </a:lvl3pPr>
            <a:lvl4pPr marL="1828754" marR="0" lvl="3" indent="0" algn="l" rtl="0">
              <a:spcBef>
                <a:spcPts val="0"/>
              </a:spcBef>
              <a:spcAft>
                <a:spcPts val="0"/>
              </a:spcAft>
              <a:defRPr sz="2400" b="0" i="0" u="none" strike="noStrike" cap="none">
                <a:solidFill>
                  <a:schemeClr val="dk1"/>
                </a:solidFill>
                <a:latin typeface="Arial"/>
                <a:ea typeface="Arial"/>
                <a:cs typeface="Arial"/>
                <a:sym typeface="Arial"/>
              </a:defRPr>
            </a:lvl4pPr>
            <a:lvl5pPr marL="2438339" marR="0" lvl="4" indent="0" algn="l" rtl="0">
              <a:spcBef>
                <a:spcPts val="0"/>
              </a:spcBef>
              <a:spcAft>
                <a:spcPts val="0"/>
              </a:spcAft>
              <a:defRPr sz="2400" b="0" i="0" u="none" strike="noStrike" cap="none">
                <a:solidFill>
                  <a:schemeClr val="dk1"/>
                </a:solidFill>
                <a:latin typeface="Arial"/>
                <a:ea typeface="Arial"/>
                <a:cs typeface="Arial"/>
                <a:sym typeface="Arial"/>
              </a:defRPr>
            </a:lvl5pPr>
            <a:lvl6pPr marL="3047924" marR="0" lvl="5" indent="0" algn="l" rtl="0">
              <a:spcBef>
                <a:spcPts val="0"/>
              </a:spcBef>
              <a:defRPr sz="2400" b="0" i="0" u="none" strike="noStrike" cap="none">
                <a:solidFill>
                  <a:schemeClr val="dk1"/>
                </a:solidFill>
                <a:latin typeface="Arial"/>
                <a:ea typeface="Arial"/>
                <a:cs typeface="Arial"/>
                <a:sym typeface="Arial"/>
              </a:defRPr>
            </a:lvl6pPr>
            <a:lvl7pPr marL="3657509" marR="0" lvl="6" indent="0" algn="l" rtl="0">
              <a:spcBef>
                <a:spcPts val="0"/>
              </a:spcBef>
              <a:defRPr sz="2400" b="0" i="0" u="none" strike="noStrike" cap="none">
                <a:solidFill>
                  <a:schemeClr val="dk1"/>
                </a:solidFill>
                <a:latin typeface="Arial"/>
                <a:ea typeface="Arial"/>
                <a:cs typeface="Arial"/>
                <a:sym typeface="Arial"/>
              </a:defRPr>
            </a:lvl7pPr>
            <a:lvl8pPr marL="4267093" marR="0" lvl="7" indent="0" algn="l" rtl="0">
              <a:spcBef>
                <a:spcPts val="0"/>
              </a:spcBef>
              <a:defRPr sz="2400" b="0" i="0" u="none" strike="noStrike" cap="none">
                <a:solidFill>
                  <a:schemeClr val="dk1"/>
                </a:solidFill>
                <a:latin typeface="Arial"/>
                <a:ea typeface="Arial"/>
                <a:cs typeface="Arial"/>
                <a:sym typeface="Arial"/>
              </a:defRPr>
            </a:lvl8pPr>
            <a:lvl9pPr marL="4876678" marR="0" lvl="8" indent="0" algn="l" rtl="0">
              <a:spcBef>
                <a:spcPts val="0"/>
              </a:spcBef>
              <a:defRPr sz="2400" b="0" i="0" u="none" strike="noStrike" cap="none">
                <a:solidFill>
                  <a:schemeClr val="dk1"/>
                </a:solidFill>
                <a:latin typeface="Arial"/>
                <a:ea typeface="Arial"/>
                <a:cs typeface="Arial"/>
                <a:sym typeface="Arial"/>
              </a:defRPr>
            </a:lvl9pPr>
          </a:lstStyle>
          <a:p>
            <a:endParaRPr/>
          </a:p>
        </p:txBody>
      </p:sp>
      <p:sp>
        <p:nvSpPr>
          <p:cNvPr id="80" name="Shape 80"/>
          <p:cNvSpPr txBox="1">
            <a:spLocks noGrp="1"/>
          </p:cNvSpPr>
          <p:nvPr>
            <p:ph type="sldNum" idx="12"/>
          </p:nvPr>
        </p:nvSpPr>
        <p:spPr>
          <a:xfrm>
            <a:off x="8737601" y="6356350"/>
            <a:ext cx="2844799" cy="365124"/>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 sz="1600">
                <a:solidFill>
                  <a:srgbClr val="595959"/>
                </a:solidFill>
              </a:rPr>
              <a:pPr algn="r">
                <a:buSzPct val="25000"/>
              </a:pPr>
              <a:t>‹#›</a:t>
            </a:fld>
            <a:endParaRPr lang="en" sz="1600">
              <a:solidFill>
                <a:srgbClr val="595959"/>
              </a:solidFill>
            </a:endParaRPr>
          </a:p>
        </p:txBody>
      </p:sp>
    </p:spTree>
    <p:extLst>
      <p:ext uri="{BB962C8B-B14F-4D97-AF65-F5344CB8AC3E}">
        <p14:creationId xmlns:p14="http://schemas.microsoft.com/office/powerpoint/2010/main" val="2358756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609600" y="875091"/>
            <a:ext cx="10972800" cy="725108"/>
          </a:xfrm>
          <a:prstGeom prst="rect">
            <a:avLst/>
          </a:prstGeom>
          <a:noFill/>
          <a:ln>
            <a:noFill/>
          </a:ln>
        </p:spPr>
        <p:txBody>
          <a:bodyPr lIns="91425" tIns="91425" rIns="91425" bIns="91425" anchor="t" anchorCtr="0"/>
          <a:lstStyle>
            <a:lvl1pPr lvl="0" algn="l" rtl="0">
              <a:spcBef>
                <a:spcPts val="0"/>
              </a:spcBef>
              <a:defRPr sz="4800" b="1" i="0">
                <a:solidFill>
                  <a:srgbClr val="18453B"/>
                </a:solidFill>
                <a:latin typeface="Montserrat"/>
                <a:ea typeface="Montserrat"/>
                <a:cs typeface="Montserrat"/>
                <a:sym typeface="Montserrat"/>
              </a:defRPr>
            </a:lvl1pPr>
            <a:lvl2pPr lvl="1" rtl="0">
              <a:spcBef>
                <a:spcPts val="0"/>
              </a:spcBef>
              <a:defRPr sz="5867">
                <a:solidFill>
                  <a:schemeClr val="dk1"/>
                </a:solidFill>
              </a:defRPr>
            </a:lvl2pPr>
            <a:lvl3pPr lvl="2" rtl="0">
              <a:spcBef>
                <a:spcPts val="0"/>
              </a:spcBef>
              <a:defRPr sz="5867">
                <a:solidFill>
                  <a:schemeClr val="dk1"/>
                </a:solidFill>
              </a:defRPr>
            </a:lvl3pPr>
            <a:lvl4pPr lvl="3" rtl="0">
              <a:spcBef>
                <a:spcPts val="0"/>
              </a:spcBef>
              <a:defRPr sz="5867">
                <a:solidFill>
                  <a:schemeClr val="dk1"/>
                </a:solidFill>
              </a:defRPr>
            </a:lvl4pPr>
            <a:lvl5pPr lvl="4" rtl="0">
              <a:spcBef>
                <a:spcPts val="0"/>
              </a:spcBef>
              <a:defRPr sz="5867">
                <a:solidFill>
                  <a:schemeClr val="dk1"/>
                </a:solidFill>
              </a:defRPr>
            </a:lvl5pPr>
            <a:lvl6pPr lvl="5" rtl="0">
              <a:spcBef>
                <a:spcPts val="0"/>
              </a:spcBef>
              <a:defRPr sz="5867">
                <a:solidFill>
                  <a:schemeClr val="dk1"/>
                </a:solidFill>
              </a:defRPr>
            </a:lvl6pPr>
            <a:lvl7pPr lvl="6" rtl="0">
              <a:spcBef>
                <a:spcPts val="0"/>
              </a:spcBef>
              <a:defRPr sz="5867">
                <a:solidFill>
                  <a:schemeClr val="dk1"/>
                </a:solidFill>
              </a:defRPr>
            </a:lvl7pPr>
            <a:lvl8pPr lvl="7" rtl="0">
              <a:spcBef>
                <a:spcPts val="0"/>
              </a:spcBef>
              <a:defRPr sz="5867">
                <a:solidFill>
                  <a:schemeClr val="dk1"/>
                </a:solidFill>
              </a:defRPr>
            </a:lvl8pPr>
            <a:lvl9pPr lvl="8" rtl="0">
              <a:spcBef>
                <a:spcPts val="0"/>
              </a:spcBef>
              <a:defRPr sz="5867">
                <a:solidFill>
                  <a:schemeClr val="dk1"/>
                </a:solidFill>
              </a:defRPr>
            </a:lvl9pPr>
          </a:lstStyle>
          <a:p>
            <a:endParaRPr/>
          </a:p>
        </p:txBody>
      </p:sp>
      <p:sp>
        <p:nvSpPr>
          <p:cNvPr id="83" name="Shape 83"/>
          <p:cNvSpPr txBox="1">
            <a:spLocks noGrp="1"/>
          </p:cNvSpPr>
          <p:nvPr>
            <p:ph type="body" idx="1"/>
          </p:nvPr>
        </p:nvSpPr>
        <p:spPr>
          <a:xfrm>
            <a:off x="609600" y="1674904"/>
            <a:ext cx="10972800" cy="4419600"/>
          </a:xfrm>
          <a:prstGeom prst="rect">
            <a:avLst/>
          </a:prstGeom>
          <a:noFill/>
          <a:ln>
            <a:noFill/>
          </a:ln>
        </p:spPr>
        <p:txBody>
          <a:bodyPr lIns="91425" tIns="91425" rIns="91425" bIns="91425" anchor="t" anchorCtr="0"/>
          <a:lstStyle>
            <a:lvl1pPr marL="609585" lvl="0" indent="-406390" algn="l" rtl="0">
              <a:spcBef>
                <a:spcPts val="0"/>
              </a:spcBef>
              <a:buClr>
                <a:srgbClr val="3F3F3F"/>
              </a:buClr>
              <a:buFont typeface="Calibri"/>
              <a:buAutoNum type="arabicPeriod"/>
              <a:defRPr sz="3200" b="0" i="0">
                <a:solidFill>
                  <a:srgbClr val="3F3F3F"/>
                </a:solidFill>
              </a:defRPr>
            </a:lvl1pPr>
            <a:lvl2pPr marL="609585" lvl="1" indent="380990" algn="l" rtl="0">
              <a:spcBef>
                <a:spcPts val="0"/>
              </a:spcBef>
              <a:buClr>
                <a:srgbClr val="3F3F3F"/>
              </a:buClr>
              <a:buFont typeface="Arial"/>
              <a:buChar char="•"/>
              <a:defRPr sz="2667" b="0" i="0">
                <a:solidFill>
                  <a:srgbClr val="3F3F3F"/>
                </a:solidFill>
              </a:defRPr>
            </a:lvl2pPr>
            <a:lvl3pPr lvl="2" rtl="0">
              <a:spcBef>
                <a:spcPts val="0"/>
              </a:spcBef>
              <a:defRPr sz="2667" b="0" i="0">
                <a:solidFill>
                  <a:srgbClr val="3F3F3F"/>
                </a:solidFill>
              </a:defRPr>
            </a:lvl3pPr>
            <a:lvl4pPr lvl="3" rtl="0">
              <a:spcBef>
                <a:spcPts val="0"/>
              </a:spcBef>
              <a:defRPr b="0" i="0"/>
            </a:lvl4pPr>
            <a:lvl5pPr lvl="4" rtl="0">
              <a:spcBef>
                <a:spcPts val="0"/>
              </a:spcBef>
              <a:defRPr b="0" i="0"/>
            </a:lvl5pPr>
            <a:lvl6pPr lvl="5" rtl="0">
              <a:spcBef>
                <a:spcPts val="0"/>
              </a:spcBef>
              <a:defRPr sz="2667">
                <a:solidFill>
                  <a:schemeClr val="dk1"/>
                </a:solidFill>
                <a:latin typeface="Calibri"/>
                <a:ea typeface="Calibri"/>
                <a:cs typeface="Calibri"/>
                <a:sym typeface="Calibri"/>
              </a:defRPr>
            </a:lvl6pPr>
            <a:lvl7pPr lvl="6" rtl="0">
              <a:spcBef>
                <a:spcPts val="0"/>
              </a:spcBef>
              <a:defRPr sz="2667">
                <a:solidFill>
                  <a:schemeClr val="dk1"/>
                </a:solidFill>
                <a:latin typeface="Calibri"/>
                <a:ea typeface="Calibri"/>
                <a:cs typeface="Calibri"/>
                <a:sym typeface="Calibri"/>
              </a:defRPr>
            </a:lvl7pPr>
            <a:lvl8pPr lvl="7" rtl="0">
              <a:spcBef>
                <a:spcPts val="0"/>
              </a:spcBef>
              <a:defRPr sz="2667">
                <a:solidFill>
                  <a:schemeClr val="dk1"/>
                </a:solidFill>
                <a:latin typeface="Calibri"/>
                <a:ea typeface="Calibri"/>
                <a:cs typeface="Calibri"/>
                <a:sym typeface="Calibri"/>
              </a:defRPr>
            </a:lvl8pPr>
            <a:lvl9pPr lvl="8" rtl="0">
              <a:spcBef>
                <a:spcPts val="0"/>
              </a:spcBef>
              <a:defRPr sz="2667">
                <a:solidFill>
                  <a:schemeClr val="dk1"/>
                </a:solidFill>
                <a:latin typeface="Calibri"/>
                <a:ea typeface="Calibri"/>
                <a:cs typeface="Calibri"/>
                <a:sym typeface="Calibri"/>
              </a:defRPr>
            </a:lvl9pPr>
          </a:lstStyle>
          <a:p>
            <a:endParaRPr/>
          </a:p>
        </p:txBody>
      </p:sp>
      <p:sp>
        <p:nvSpPr>
          <p:cNvPr id="84" name="Shape 84"/>
          <p:cNvSpPr txBox="1">
            <a:spLocks noGrp="1"/>
          </p:cNvSpPr>
          <p:nvPr>
            <p:ph type="dt" idx="10"/>
          </p:nvPr>
        </p:nvSpPr>
        <p:spPr>
          <a:xfrm>
            <a:off x="609601" y="6356350"/>
            <a:ext cx="2844799" cy="365124"/>
          </a:xfrm>
          <a:prstGeom prst="rect">
            <a:avLst/>
          </a:prstGeom>
          <a:noFill/>
          <a:ln>
            <a:noFill/>
          </a:ln>
        </p:spPr>
        <p:txBody>
          <a:bodyPr lIns="91425" tIns="91425" rIns="91425" bIns="91425" anchor="ctr" anchorCtr="0"/>
          <a:lstStyle>
            <a:lvl1pPr marL="0" marR="0" lvl="0" indent="0" algn="l" rtl="0">
              <a:spcBef>
                <a:spcPts val="0"/>
              </a:spcBef>
              <a:spcAft>
                <a:spcPts val="0"/>
              </a:spcAft>
              <a:defRPr sz="1600" b="0" i="0" u="none" strike="noStrike" cap="none">
                <a:solidFill>
                  <a:srgbClr val="595959"/>
                </a:solidFill>
                <a:latin typeface="Arial"/>
                <a:ea typeface="Arial"/>
                <a:cs typeface="Arial"/>
                <a:sym typeface="Arial"/>
              </a:defRPr>
            </a:lvl1pPr>
            <a:lvl2pPr marL="609585" marR="0" lvl="1" indent="0" algn="l" rtl="0">
              <a:spcBef>
                <a:spcPts val="0"/>
              </a:spcBef>
              <a:spcAft>
                <a:spcPts val="0"/>
              </a:spcAft>
              <a:defRPr sz="2400" b="0" i="0" u="none" strike="noStrike" cap="none">
                <a:solidFill>
                  <a:schemeClr val="dk1"/>
                </a:solidFill>
                <a:latin typeface="Arial"/>
                <a:ea typeface="Arial"/>
                <a:cs typeface="Arial"/>
                <a:sym typeface="Arial"/>
              </a:defRPr>
            </a:lvl2pPr>
            <a:lvl3pPr marL="1219170" marR="0" lvl="2" indent="0" algn="l" rtl="0">
              <a:spcBef>
                <a:spcPts val="0"/>
              </a:spcBef>
              <a:spcAft>
                <a:spcPts val="0"/>
              </a:spcAft>
              <a:defRPr sz="2400" b="0" i="0" u="none" strike="noStrike" cap="none">
                <a:solidFill>
                  <a:schemeClr val="dk1"/>
                </a:solidFill>
                <a:latin typeface="Arial"/>
                <a:ea typeface="Arial"/>
                <a:cs typeface="Arial"/>
                <a:sym typeface="Arial"/>
              </a:defRPr>
            </a:lvl3pPr>
            <a:lvl4pPr marL="1828754" marR="0" lvl="3" indent="0" algn="l" rtl="0">
              <a:spcBef>
                <a:spcPts val="0"/>
              </a:spcBef>
              <a:spcAft>
                <a:spcPts val="0"/>
              </a:spcAft>
              <a:defRPr sz="2400" b="0" i="0" u="none" strike="noStrike" cap="none">
                <a:solidFill>
                  <a:schemeClr val="dk1"/>
                </a:solidFill>
                <a:latin typeface="Arial"/>
                <a:ea typeface="Arial"/>
                <a:cs typeface="Arial"/>
                <a:sym typeface="Arial"/>
              </a:defRPr>
            </a:lvl4pPr>
            <a:lvl5pPr marL="2438339" marR="0" lvl="4" indent="0" algn="l" rtl="0">
              <a:spcBef>
                <a:spcPts val="0"/>
              </a:spcBef>
              <a:spcAft>
                <a:spcPts val="0"/>
              </a:spcAft>
              <a:defRPr sz="2400" b="0" i="0" u="none" strike="noStrike" cap="none">
                <a:solidFill>
                  <a:schemeClr val="dk1"/>
                </a:solidFill>
                <a:latin typeface="Arial"/>
                <a:ea typeface="Arial"/>
                <a:cs typeface="Arial"/>
                <a:sym typeface="Arial"/>
              </a:defRPr>
            </a:lvl5pPr>
            <a:lvl6pPr marL="3047924" marR="0" lvl="5" indent="0" algn="l" rtl="0">
              <a:spcBef>
                <a:spcPts val="0"/>
              </a:spcBef>
              <a:defRPr sz="2400" b="0" i="0" u="none" strike="noStrike" cap="none">
                <a:solidFill>
                  <a:schemeClr val="dk1"/>
                </a:solidFill>
                <a:latin typeface="Arial"/>
                <a:ea typeface="Arial"/>
                <a:cs typeface="Arial"/>
                <a:sym typeface="Arial"/>
              </a:defRPr>
            </a:lvl6pPr>
            <a:lvl7pPr marL="3657509" marR="0" lvl="6" indent="0" algn="l" rtl="0">
              <a:spcBef>
                <a:spcPts val="0"/>
              </a:spcBef>
              <a:defRPr sz="2400" b="0" i="0" u="none" strike="noStrike" cap="none">
                <a:solidFill>
                  <a:schemeClr val="dk1"/>
                </a:solidFill>
                <a:latin typeface="Arial"/>
                <a:ea typeface="Arial"/>
                <a:cs typeface="Arial"/>
                <a:sym typeface="Arial"/>
              </a:defRPr>
            </a:lvl7pPr>
            <a:lvl8pPr marL="4267093" marR="0" lvl="7" indent="0" algn="l" rtl="0">
              <a:spcBef>
                <a:spcPts val="0"/>
              </a:spcBef>
              <a:defRPr sz="2400" b="0" i="0" u="none" strike="noStrike" cap="none">
                <a:solidFill>
                  <a:schemeClr val="dk1"/>
                </a:solidFill>
                <a:latin typeface="Arial"/>
                <a:ea typeface="Arial"/>
                <a:cs typeface="Arial"/>
                <a:sym typeface="Arial"/>
              </a:defRPr>
            </a:lvl8pPr>
            <a:lvl9pPr marL="4876678" marR="0" lvl="8" indent="0" algn="l" rtl="0">
              <a:spcBef>
                <a:spcPts val="0"/>
              </a:spcBef>
              <a:defRPr sz="2400" b="0" i="0" u="none" strike="noStrike" cap="none">
                <a:solidFill>
                  <a:schemeClr val="dk1"/>
                </a:solidFill>
                <a:latin typeface="Arial"/>
                <a:ea typeface="Arial"/>
                <a:cs typeface="Arial"/>
                <a:sym typeface="Arial"/>
              </a:defRPr>
            </a:lvl9pPr>
          </a:lstStyle>
          <a:p>
            <a:endParaRPr/>
          </a:p>
        </p:txBody>
      </p:sp>
      <p:sp>
        <p:nvSpPr>
          <p:cNvPr id="85" name="Shape 85"/>
          <p:cNvSpPr txBox="1">
            <a:spLocks noGrp="1"/>
          </p:cNvSpPr>
          <p:nvPr>
            <p:ph type="ftr" idx="11"/>
          </p:nvPr>
        </p:nvSpPr>
        <p:spPr>
          <a:xfrm>
            <a:off x="4165600" y="6356350"/>
            <a:ext cx="3860800" cy="365124"/>
          </a:xfrm>
          <a:prstGeom prst="rect">
            <a:avLst/>
          </a:prstGeom>
          <a:noFill/>
          <a:ln>
            <a:noFill/>
          </a:ln>
        </p:spPr>
        <p:txBody>
          <a:bodyPr lIns="91425" tIns="91425" rIns="91425" bIns="91425" anchor="ctr" anchorCtr="0"/>
          <a:lstStyle>
            <a:lvl1pPr marL="0" marR="0" lvl="0" indent="0" algn="ctr" rtl="0">
              <a:spcBef>
                <a:spcPts val="0"/>
              </a:spcBef>
              <a:spcAft>
                <a:spcPts val="0"/>
              </a:spcAft>
              <a:defRPr sz="1600" b="0" i="0" u="none" strike="noStrike" cap="none">
                <a:solidFill>
                  <a:srgbClr val="595959"/>
                </a:solidFill>
                <a:latin typeface="Arial"/>
                <a:ea typeface="Arial"/>
                <a:cs typeface="Arial"/>
                <a:sym typeface="Arial"/>
              </a:defRPr>
            </a:lvl1pPr>
            <a:lvl2pPr marL="609585" marR="0" lvl="1" indent="0" algn="l" rtl="0">
              <a:spcBef>
                <a:spcPts val="0"/>
              </a:spcBef>
              <a:spcAft>
                <a:spcPts val="0"/>
              </a:spcAft>
              <a:defRPr sz="2400" b="0" i="0" u="none" strike="noStrike" cap="none">
                <a:solidFill>
                  <a:schemeClr val="dk1"/>
                </a:solidFill>
                <a:latin typeface="Arial"/>
                <a:ea typeface="Arial"/>
                <a:cs typeface="Arial"/>
                <a:sym typeface="Arial"/>
              </a:defRPr>
            </a:lvl2pPr>
            <a:lvl3pPr marL="1219170" marR="0" lvl="2" indent="0" algn="l" rtl="0">
              <a:spcBef>
                <a:spcPts val="0"/>
              </a:spcBef>
              <a:spcAft>
                <a:spcPts val="0"/>
              </a:spcAft>
              <a:defRPr sz="2400" b="0" i="0" u="none" strike="noStrike" cap="none">
                <a:solidFill>
                  <a:schemeClr val="dk1"/>
                </a:solidFill>
                <a:latin typeface="Arial"/>
                <a:ea typeface="Arial"/>
                <a:cs typeface="Arial"/>
                <a:sym typeface="Arial"/>
              </a:defRPr>
            </a:lvl3pPr>
            <a:lvl4pPr marL="1828754" marR="0" lvl="3" indent="0" algn="l" rtl="0">
              <a:spcBef>
                <a:spcPts val="0"/>
              </a:spcBef>
              <a:spcAft>
                <a:spcPts val="0"/>
              </a:spcAft>
              <a:defRPr sz="2400" b="0" i="0" u="none" strike="noStrike" cap="none">
                <a:solidFill>
                  <a:schemeClr val="dk1"/>
                </a:solidFill>
                <a:latin typeface="Arial"/>
                <a:ea typeface="Arial"/>
                <a:cs typeface="Arial"/>
                <a:sym typeface="Arial"/>
              </a:defRPr>
            </a:lvl4pPr>
            <a:lvl5pPr marL="2438339" marR="0" lvl="4" indent="0" algn="l" rtl="0">
              <a:spcBef>
                <a:spcPts val="0"/>
              </a:spcBef>
              <a:spcAft>
                <a:spcPts val="0"/>
              </a:spcAft>
              <a:defRPr sz="2400" b="0" i="0" u="none" strike="noStrike" cap="none">
                <a:solidFill>
                  <a:schemeClr val="dk1"/>
                </a:solidFill>
                <a:latin typeface="Arial"/>
                <a:ea typeface="Arial"/>
                <a:cs typeface="Arial"/>
                <a:sym typeface="Arial"/>
              </a:defRPr>
            </a:lvl5pPr>
            <a:lvl6pPr marL="3047924" marR="0" lvl="5" indent="0" algn="l" rtl="0">
              <a:spcBef>
                <a:spcPts val="0"/>
              </a:spcBef>
              <a:defRPr sz="2400" b="0" i="0" u="none" strike="noStrike" cap="none">
                <a:solidFill>
                  <a:schemeClr val="dk1"/>
                </a:solidFill>
                <a:latin typeface="Arial"/>
                <a:ea typeface="Arial"/>
                <a:cs typeface="Arial"/>
                <a:sym typeface="Arial"/>
              </a:defRPr>
            </a:lvl6pPr>
            <a:lvl7pPr marL="3657509" marR="0" lvl="6" indent="0" algn="l" rtl="0">
              <a:spcBef>
                <a:spcPts val="0"/>
              </a:spcBef>
              <a:defRPr sz="2400" b="0" i="0" u="none" strike="noStrike" cap="none">
                <a:solidFill>
                  <a:schemeClr val="dk1"/>
                </a:solidFill>
                <a:latin typeface="Arial"/>
                <a:ea typeface="Arial"/>
                <a:cs typeface="Arial"/>
                <a:sym typeface="Arial"/>
              </a:defRPr>
            </a:lvl7pPr>
            <a:lvl8pPr marL="4267093" marR="0" lvl="7" indent="0" algn="l" rtl="0">
              <a:spcBef>
                <a:spcPts val="0"/>
              </a:spcBef>
              <a:defRPr sz="2400" b="0" i="0" u="none" strike="noStrike" cap="none">
                <a:solidFill>
                  <a:schemeClr val="dk1"/>
                </a:solidFill>
                <a:latin typeface="Arial"/>
                <a:ea typeface="Arial"/>
                <a:cs typeface="Arial"/>
                <a:sym typeface="Arial"/>
              </a:defRPr>
            </a:lvl8pPr>
            <a:lvl9pPr marL="4876678" marR="0" lvl="8" indent="0" algn="l" rtl="0">
              <a:spcBef>
                <a:spcPts val="0"/>
              </a:spcBef>
              <a:defRPr sz="2400" b="0" i="0" u="none" strike="noStrike" cap="none">
                <a:solidFill>
                  <a:schemeClr val="dk1"/>
                </a:solidFill>
                <a:latin typeface="Arial"/>
                <a:ea typeface="Arial"/>
                <a:cs typeface="Arial"/>
                <a:sym typeface="Arial"/>
              </a:defRPr>
            </a:lvl9pPr>
          </a:lstStyle>
          <a:p>
            <a:endParaRPr/>
          </a:p>
        </p:txBody>
      </p:sp>
      <p:sp>
        <p:nvSpPr>
          <p:cNvPr id="86" name="Shape 86"/>
          <p:cNvSpPr txBox="1">
            <a:spLocks noGrp="1"/>
          </p:cNvSpPr>
          <p:nvPr>
            <p:ph type="sldNum" idx="12"/>
          </p:nvPr>
        </p:nvSpPr>
        <p:spPr>
          <a:xfrm>
            <a:off x="8737601" y="6356350"/>
            <a:ext cx="2844799" cy="365124"/>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 sz="1600">
                <a:solidFill>
                  <a:srgbClr val="595959"/>
                </a:solidFill>
              </a:rPr>
              <a:pPr algn="r">
                <a:buSzPct val="25000"/>
              </a:pPr>
              <a:t>‹#›</a:t>
            </a:fld>
            <a:endParaRPr lang="en" sz="1600">
              <a:solidFill>
                <a:srgbClr val="595959"/>
              </a:solidFill>
            </a:endParaRPr>
          </a:p>
        </p:txBody>
      </p:sp>
    </p:spTree>
    <p:extLst>
      <p:ext uri="{BB962C8B-B14F-4D97-AF65-F5344CB8AC3E}">
        <p14:creationId xmlns:p14="http://schemas.microsoft.com/office/powerpoint/2010/main" val="2643768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728842"/>
            <a:ext cx="10363200" cy="1301965"/>
          </a:xfrm>
          <a:prstGeom prst="rect">
            <a:avLst/>
          </a:prstGeom>
        </p:spPr>
        <p:txBody>
          <a:bodyPr>
            <a:normAutofit/>
          </a:bodyPr>
          <a:lstStyle>
            <a:lvl1pPr algn="l">
              <a:defRPr sz="3600" b="0" i="0" baseline="0">
                <a:ln>
                  <a:noFill/>
                </a:ln>
                <a:solidFill>
                  <a:srgbClr val="18453B"/>
                </a:solidFill>
                <a:latin typeface="Gotham-Bold"/>
                <a:cs typeface="Gotham-Bold"/>
              </a:defRPr>
            </a:lvl1pPr>
          </a:lstStyle>
          <a:p>
            <a:r>
              <a:rPr lang="en-US" smtClean="0"/>
              <a:t>Click to edit Master title style</a:t>
            </a:r>
            <a:endParaRPr lang="en-US" dirty="0"/>
          </a:p>
        </p:txBody>
      </p:sp>
      <p:sp>
        <p:nvSpPr>
          <p:cNvPr id="3" name="Subtitle 2"/>
          <p:cNvSpPr>
            <a:spLocks noGrp="1"/>
          </p:cNvSpPr>
          <p:nvPr>
            <p:ph type="subTitle" idx="1"/>
          </p:nvPr>
        </p:nvSpPr>
        <p:spPr>
          <a:xfrm>
            <a:off x="914400" y="3030807"/>
            <a:ext cx="10363200" cy="2102356"/>
          </a:xfrm>
          <a:prstGeom prst="rect">
            <a:avLst/>
          </a:prstGeom>
        </p:spPr>
        <p:txBody>
          <a:bodyPr anchor="t">
            <a:normAutofit/>
          </a:bodyPr>
          <a:lstStyle>
            <a:lvl1pPr marL="0" indent="0" algn="l">
              <a:buNone/>
              <a:defRPr sz="2400" b="0" i="0">
                <a:solidFill>
                  <a:schemeClr val="tx1">
                    <a:lumMod val="65000"/>
                    <a:lumOff val="35000"/>
                  </a:schemeClr>
                </a:solidFill>
                <a:latin typeface="Gotham Book"/>
                <a:cs typeface="Gotham Book"/>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871EA33F-6CD6-40C9-AE0B-EB89BA7FB467}" type="datetime1">
              <a:rPr lang="en-US"/>
              <a:pPr>
                <a:defRPr/>
              </a:pPr>
              <a:t>12/15/2016</a:t>
            </a:fld>
            <a:endParaRPr lang="en-US"/>
          </a:p>
        </p:txBody>
      </p:sp>
      <p:sp>
        <p:nvSpPr>
          <p:cNvPr id="5" name="Footer Placeholder 4"/>
          <p:cNvSpPr>
            <a:spLocks noGrp="1"/>
          </p:cNvSpPr>
          <p:nvPr>
            <p:ph type="ftr" sz="quarter" idx="11"/>
          </p:nvPr>
        </p:nvSpPr>
        <p:spPr/>
        <p:txBody>
          <a:bodyPr rtlCol="0"/>
          <a:lstStyle>
            <a:lvl1pPr fontAlgn="auto">
              <a:spcBef>
                <a:spcPts val="0"/>
              </a:spcBef>
              <a:spcAft>
                <a:spcPts val="0"/>
              </a:spcAft>
              <a:defRPr b="0" i="0">
                <a:solidFill>
                  <a:prstClr val="black">
                    <a:lumMod val="65000"/>
                    <a:lumOff val="35000"/>
                  </a:prstClr>
                </a:solidFill>
                <a:latin typeface="Gotham Book"/>
                <a:cs typeface="Gotham Book"/>
              </a:defRPr>
            </a:lvl1pPr>
          </a:lstStyle>
          <a:p>
            <a:pPr>
              <a:defRPr/>
            </a:pPr>
            <a:r>
              <a:rPr lang="en-US"/>
              <a:t>Footer</a:t>
            </a:r>
          </a:p>
        </p:txBody>
      </p:sp>
      <p:sp>
        <p:nvSpPr>
          <p:cNvPr id="6" name="Slide Number Placeholder 5"/>
          <p:cNvSpPr>
            <a:spLocks noGrp="1"/>
          </p:cNvSpPr>
          <p:nvPr>
            <p:ph type="sldNum" sz="quarter" idx="12"/>
          </p:nvPr>
        </p:nvSpPr>
        <p:spPr/>
        <p:txBody>
          <a:bodyPr/>
          <a:lstStyle>
            <a:lvl1pPr>
              <a:defRPr/>
            </a:lvl1pPr>
          </a:lstStyle>
          <a:p>
            <a:pPr>
              <a:defRPr/>
            </a:pPr>
            <a:fld id="{097CC1C7-310D-40F1-A43C-149BCC71FCB6}" type="slidenum">
              <a:rPr lang="en-US"/>
              <a:pPr>
                <a:defRPr/>
              </a:pPr>
              <a:t>‹#›</a:t>
            </a:fld>
            <a:endParaRPr lang="en-US"/>
          </a:p>
        </p:txBody>
      </p:sp>
    </p:spTree>
    <p:extLst>
      <p:ext uri="{BB962C8B-B14F-4D97-AF65-F5344CB8AC3E}">
        <p14:creationId xmlns:p14="http://schemas.microsoft.com/office/powerpoint/2010/main" val="345813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248608"/>
            <a:ext cx="10972800" cy="480233"/>
          </a:xfrm>
          <a:prstGeom prst="rect">
            <a:avLst/>
          </a:prstGeom>
        </p:spPr>
        <p:txBody>
          <a:bodyPr>
            <a:normAutofit/>
          </a:bodyPr>
          <a:lstStyle>
            <a:lvl1pPr algn="l">
              <a:defRPr sz="3600" b="0" i="0" baseline="0">
                <a:solidFill>
                  <a:srgbClr val="18453B"/>
                </a:solidFill>
                <a:latin typeface="Gotham-Bold"/>
                <a:cs typeface="Gotham-Bold"/>
              </a:defRPr>
            </a:lvl1pPr>
          </a:lstStyle>
          <a:p>
            <a:r>
              <a:rPr lang="en-US" smtClean="0"/>
              <a:t>Click to edit Master title style</a:t>
            </a:r>
            <a:endParaRPr lang="en-US" dirty="0"/>
          </a:p>
        </p:txBody>
      </p:sp>
      <p:sp>
        <p:nvSpPr>
          <p:cNvPr id="3" name="Content Placeholder 2"/>
          <p:cNvSpPr>
            <a:spLocks noGrp="1"/>
          </p:cNvSpPr>
          <p:nvPr>
            <p:ph idx="1"/>
          </p:nvPr>
        </p:nvSpPr>
        <p:spPr>
          <a:xfrm>
            <a:off x="609600" y="2059670"/>
            <a:ext cx="10972800" cy="4066495"/>
          </a:xfrm>
          <a:prstGeom prst="rect">
            <a:avLst/>
          </a:prstGeom>
        </p:spPr>
        <p:txBody>
          <a:bodyPr/>
          <a:lstStyle>
            <a:lvl1pPr>
              <a:buClr>
                <a:srgbClr val="18453B"/>
              </a:buClr>
              <a:buFont typeface="Arial"/>
              <a:buChar char="•"/>
              <a:defRPr sz="2800" b="0" i="0">
                <a:solidFill>
                  <a:srgbClr val="595959"/>
                </a:solidFill>
                <a:latin typeface="Gotham Book"/>
                <a:cs typeface="Gotham Book"/>
              </a:defRPr>
            </a:lvl1pPr>
            <a:lvl2pPr>
              <a:buClr>
                <a:schemeClr val="tx1">
                  <a:lumMod val="75000"/>
                  <a:lumOff val="25000"/>
                </a:schemeClr>
              </a:buClr>
              <a:buSzPct val="85000"/>
              <a:buFont typeface="Arial"/>
              <a:buChar char="•"/>
              <a:defRPr sz="2400" b="0" i="0">
                <a:solidFill>
                  <a:srgbClr val="595959"/>
                </a:solidFill>
                <a:latin typeface="Gotham Book"/>
                <a:cs typeface="Gotham Book"/>
              </a:defRPr>
            </a:lvl2pPr>
            <a:lvl3pPr>
              <a:buClr>
                <a:schemeClr val="tx1">
                  <a:lumMod val="75000"/>
                  <a:lumOff val="25000"/>
                </a:schemeClr>
              </a:buClr>
              <a:defRPr sz="20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lvl1pPr>
              <a:defRPr/>
            </a:lvl1pPr>
          </a:lstStyle>
          <a:p>
            <a:pPr>
              <a:defRPr/>
            </a:pPr>
            <a:fld id="{0A79A215-F1B1-405D-B165-7A957D750360}" type="datetime1">
              <a:rPr lang="en-US"/>
              <a:pPr>
                <a:defRPr/>
              </a:pPr>
              <a:t>12/15/2016</a:t>
            </a:fld>
            <a:endParaRPr lang="en-US"/>
          </a:p>
        </p:txBody>
      </p:sp>
      <p:sp>
        <p:nvSpPr>
          <p:cNvPr id="5" name="Footer Placeholder 4"/>
          <p:cNvSpPr>
            <a:spLocks noGrp="1"/>
          </p:cNvSpPr>
          <p:nvPr>
            <p:ph type="ftr" sz="quarter" idx="11"/>
          </p:nvPr>
        </p:nvSpPr>
        <p:spPr/>
        <p:txBody>
          <a:bodyPr rtlCol="0"/>
          <a:lstStyle>
            <a:lvl1pPr fontAlgn="auto">
              <a:spcBef>
                <a:spcPts val="0"/>
              </a:spcBef>
              <a:spcAft>
                <a:spcPts val="0"/>
              </a:spcAft>
              <a:defRPr b="0" i="0">
                <a:solidFill>
                  <a:prstClr val="black">
                    <a:lumMod val="65000"/>
                    <a:lumOff val="35000"/>
                  </a:prstClr>
                </a:solidFill>
                <a:latin typeface="Gotham Book"/>
                <a:cs typeface="Gotham Book"/>
              </a:defRPr>
            </a:lvl1pPr>
          </a:lstStyle>
          <a:p>
            <a:pPr>
              <a:defRPr/>
            </a:pPr>
            <a:r>
              <a:rPr lang="en-US"/>
              <a:t>Footer</a:t>
            </a:r>
          </a:p>
        </p:txBody>
      </p:sp>
      <p:sp>
        <p:nvSpPr>
          <p:cNvPr id="6" name="Slide Number Placeholder 5"/>
          <p:cNvSpPr>
            <a:spLocks noGrp="1"/>
          </p:cNvSpPr>
          <p:nvPr>
            <p:ph type="sldNum" sz="quarter" idx="12"/>
          </p:nvPr>
        </p:nvSpPr>
        <p:spPr/>
        <p:txBody>
          <a:bodyPr/>
          <a:lstStyle>
            <a:lvl1pPr>
              <a:defRPr/>
            </a:lvl1pPr>
          </a:lstStyle>
          <a:p>
            <a:pPr>
              <a:defRPr/>
            </a:pPr>
            <a:fld id="{4B5EA20F-72EE-42D9-9EBF-5BEE1591CE96}" type="slidenum">
              <a:rPr lang="en-US"/>
              <a:pPr>
                <a:defRPr/>
              </a:pPr>
              <a:t>‹#›</a:t>
            </a:fld>
            <a:endParaRPr lang="en-US"/>
          </a:p>
        </p:txBody>
      </p:sp>
    </p:spTree>
    <p:extLst>
      <p:ext uri="{BB962C8B-B14F-4D97-AF65-F5344CB8AC3E}">
        <p14:creationId xmlns:p14="http://schemas.microsoft.com/office/powerpoint/2010/main" val="1514160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003155"/>
            <a:ext cx="10972800" cy="875092"/>
          </a:xfrm>
          <a:prstGeom prst="rect">
            <a:avLst/>
          </a:prstGeom>
        </p:spPr>
        <p:txBody>
          <a:bodyPr>
            <a:normAutofit/>
          </a:bodyPr>
          <a:lstStyle>
            <a:lvl1pPr algn="l">
              <a:defRPr sz="3600" b="0" i="0" baseline="0">
                <a:solidFill>
                  <a:srgbClr val="18453B"/>
                </a:solidFill>
                <a:latin typeface="Gotham-Bold"/>
                <a:cs typeface="Gotham-Bold"/>
              </a:defRPr>
            </a:lvl1pPr>
          </a:lstStyle>
          <a:p>
            <a:r>
              <a:rPr lang="en-US" smtClean="0"/>
              <a:t>Click to edit Master title style</a:t>
            </a:r>
            <a:endParaRPr lang="en-US" dirty="0"/>
          </a:p>
        </p:txBody>
      </p:sp>
      <p:sp>
        <p:nvSpPr>
          <p:cNvPr id="3" name="Content Placeholder 2"/>
          <p:cNvSpPr>
            <a:spLocks noGrp="1"/>
          </p:cNvSpPr>
          <p:nvPr>
            <p:ph idx="1"/>
          </p:nvPr>
        </p:nvSpPr>
        <p:spPr>
          <a:xfrm>
            <a:off x="609600" y="2059668"/>
            <a:ext cx="5267605" cy="4296683"/>
          </a:xfrm>
          <a:prstGeom prst="rect">
            <a:avLst/>
          </a:prstGeom>
        </p:spPr>
        <p:txBody>
          <a:bodyPr/>
          <a:lstStyle>
            <a:lvl1pPr>
              <a:buClr>
                <a:schemeClr val="tx1">
                  <a:lumMod val="75000"/>
                  <a:lumOff val="25000"/>
                </a:schemeClr>
              </a:buClr>
              <a:buFont typeface="Arial"/>
              <a:buChar char="•"/>
              <a:defRPr sz="2800" b="0" i="0">
                <a:solidFill>
                  <a:schemeClr val="tx1">
                    <a:lumMod val="65000"/>
                    <a:lumOff val="35000"/>
                  </a:schemeClr>
                </a:solidFill>
                <a:latin typeface="Gotham Book"/>
                <a:cs typeface="Gotham Book"/>
              </a:defRPr>
            </a:lvl1pPr>
            <a:lvl2pPr>
              <a:buClr>
                <a:schemeClr val="tx1">
                  <a:lumMod val="75000"/>
                  <a:lumOff val="25000"/>
                </a:schemeClr>
              </a:buClr>
              <a:buSzPct val="85000"/>
              <a:buFont typeface="Arial"/>
              <a:buChar char="•"/>
              <a:defRPr sz="2400" b="0" i="0">
                <a:solidFill>
                  <a:schemeClr val="tx1">
                    <a:lumMod val="65000"/>
                    <a:lumOff val="35000"/>
                  </a:schemeClr>
                </a:solidFill>
                <a:latin typeface="Gotham Book"/>
                <a:cs typeface="Gotham Book"/>
              </a:defRPr>
            </a:lvl2pPr>
            <a:lvl3pPr>
              <a:buClr>
                <a:schemeClr val="tx1">
                  <a:lumMod val="75000"/>
                  <a:lumOff val="25000"/>
                </a:schemeClr>
              </a:buClr>
              <a:defRPr sz="20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8" name="Content Placeholder 2"/>
          <p:cNvSpPr>
            <a:spLocks noGrp="1"/>
          </p:cNvSpPr>
          <p:nvPr>
            <p:ph idx="13"/>
          </p:nvPr>
        </p:nvSpPr>
        <p:spPr>
          <a:xfrm>
            <a:off x="6314795" y="2059668"/>
            <a:ext cx="5267605" cy="4296683"/>
          </a:xfrm>
          <a:prstGeom prst="rect">
            <a:avLst/>
          </a:prstGeom>
        </p:spPr>
        <p:txBody>
          <a:bodyPr/>
          <a:lstStyle>
            <a:lvl1pPr>
              <a:buClr>
                <a:schemeClr val="tx1">
                  <a:lumMod val="75000"/>
                  <a:lumOff val="25000"/>
                </a:schemeClr>
              </a:buClr>
              <a:buFont typeface="Wingdings" charset="2"/>
              <a:buChar char="§"/>
              <a:defRPr sz="2800" b="0" i="0">
                <a:solidFill>
                  <a:schemeClr val="tx1">
                    <a:lumMod val="65000"/>
                    <a:lumOff val="35000"/>
                  </a:schemeClr>
                </a:solidFill>
                <a:latin typeface="Gotham Book"/>
                <a:cs typeface="Gotham Book"/>
              </a:defRPr>
            </a:lvl1pPr>
            <a:lvl2pPr>
              <a:buClr>
                <a:schemeClr val="tx1">
                  <a:lumMod val="75000"/>
                  <a:lumOff val="25000"/>
                </a:schemeClr>
              </a:buClr>
              <a:buFont typeface="Wingdings" charset="2"/>
              <a:buChar char="§"/>
              <a:defRPr sz="2400" b="0" i="0">
                <a:solidFill>
                  <a:schemeClr val="tx1">
                    <a:lumMod val="65000"/>
                    <a:lumOff val="35000"/>
                  </a:schemeClr>
                </a:solidFill>
                <a:latin typeface="Gotham Book"/>
                <a:cs typeface="Gotham Book"/>
              </a:defRPr>
            </a:lvl2pPr>
            <a:lvl3pPr>
              <a:buClr>
                <a:schemeClr val="tx1">
                  <a:lumMod val="75000"/>
                  <a:lumOff val="25000"/>
                </a:schemeClr>
              </a:buClr>
              <a:defRPr sz="20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3"/>
          <p:cNvSpPr>
            <a:spLocks noGrp="1"/>
          </p:cNvSpPr>
          <p:nvPr>
            <p:ph type="dt" sz="half" idx="14"/>
          </p:nvPr>
        </p:nvSpPr>
        <p:spPr/>
        <p:txBody>
          <a:bodyPr/>
          <a:lstStyle>
            <a:lvl1pPr>
              <a:defRPr/>
            </a:lvl1pPr>
          </a:lstStyle>
          <a:p>
            <a:pPr>
              <a:defRPr/>
            </a:pPr>
            <a:fld id="{C7D39524-A18D-4A69-A9AC-B7902C557F4A}" type="datetime1">
              <a:rPr lang="en-US"/>
              <a:pPr>
                <a:defRPr/>
              </a:pPr>
              <a:t>12/15/2016</a:t>
            </a:fld>
            <a:endParaRPr lang="en-US"/>
          </a:p>
        </p:txBody>
      </p:sp>
      <p:sp>
        <p:nvSpPr>
          <p:cNvPr id="6" name="Footer Placeholder 4"/>
          <p:cNvSpPr>
            <a:spLocks noGrp="1"/>
          </p:cNvSpPr>
          <p:nvPr>
            <p:ph type="ftr" sz="quarter" idx="15"/>
          </p:nvPr>
        </p:nvSpPr>
        <p:spPr/>
        <p:txBody>
          <a:bodyPr rtlCol="0"/>
          <a:lstStyle>
            <a:lvl1pPr fontAlgn="auto">
              <a:spcBef>
                <a:spcPts val="0"/>
              </a:spcBef>
              <a:spcAft>
                <a:spcPts val="0"/>
              </a:spcAft>
              <a:defRPr b="0" i="0">
                <a:solidFill>
                  <a:prstClr val="black">
                    <a:lumMod val="65000"/>
                    <a:lumOff val="35000"/>
                  </a:prstClr>
                </a:solidFill>
                <a:latin typeface="Gotham Book"/>
                <a:cs typeface="Gotham Book"/>
              </a:defRPr>
            </a:lvl1pPr>
          </a:lstStyle>
          <a:p>
            <a:pPr>
              <a:defRPr/>
            </a:pPr>
            <a:r>
              <a:rPr lang="en-US"/>
              <a:t>Footer</a:t>
            </a:r>
          </a:p>
        </p:txBody>
      </p:sp>
      <p:sp>
        <p:nvSpPr>
          <p:cNvPr id="7" name="Slide Number Placeholder 5"/>
          <p:cNvSpPr>
            <a:spLocks noGrp="1"/>
          </p:cNvSpPr>
          <p:nvPr>
            <p:ph type="sldNum" sz="quarter" idx="16"/>
          </p:nvPr>
        </p:nvSpPr>
        <p:spPr/>
        <p:txBody>
          <a:bodyPr/>
          <a:lstStyle>
            <a:lvl1pPr>
              <a:defRPr/>
            </a:lvl1pPr>
          </a:lstStyle>
          <a:p>
            <a:pPr>
              <a:defRPr/>
            </a:pPr>
            <a:fld id="{1EC1CEBB-D68A-438C-960E-8E0ABEBFAA66}" type="slidenum">
              <a:rPr lang="en-US"/>
              <a:pPr>
                <a:defRPr/>
              </a:pPr>
              <a:t>‹#›</a:t>
            </a:fld>
            <a:endParaRPr lang="en-US"/>
          </a:p>
        </p:txBody>
      </p:sp>
    </p:spTree>
    <p:extLst>
      <p:ext uri="{BB962C8B-B14F-4D97-AF65-F5344CB8AC3E}">
        <p14:creationId xmlns:p14="http://schemas.microsoft.com/office/powerpoint/2010/main" val="163950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109874"/>
            <a:ext cx="10972800" cy="821732"/>
          </a:xfrm>
          <a:prstGeom prst="rect">
            <a:avLst/>
          </a:prstGeom>
        </p:spPr>
        <p:txBody>
          <a:bodyPr>
            <a:normAutofit/>
          </a:bodyPr>
          <a:lstStyle>
            <a:lvl1pPr algn="l">
              <a:defRPr sz="3600" b="0" i="0">
                <a:solidFill>
                  <a:srgbClr val="18453B"/>
                </a:solidFill>
                <a:latin typeface="Gotham-Bold"/>
                <a:cs typeface="Gotham-Bold"/>
              </a:defRPr>
            </a:lvl1pPr>
          </a:lstStyle>
          <a:p>
            <a:r>
              <a:rPr lang="en-US" smtClean="0"/>
              <a:t>Click to edit Master title style</a:t>
            </a:r>
            <a:endParaRPr lang="en-US" dirty="0"/>
          </a:p>
        </p:txBody>
      </p:sp>
      <p:sp>
        <p:nvSpPr>
          <p:cNvPr id="3" name="Content Placeholder 2"/>
          <p:cNvSpPr>
            <a:spLocks noGrp="1"/>
          </p:cNvSpPr>
          <p:nvPr>
            <p:ph idx="1"/>
          </p:nvPr>
        </p:nvSpPr>
        <p:spPr>
          <a:xfrm>
            <a:off x="609600" y="2081012"/>
            <a:ext cx="10972800" cy="4024165"/>
          </a:xfrm>
          <a:prstGeom prst="rect">
            <a:avLst/>
          </a:prstGeom>
        </p:spPr>
        <p:txBody>
          <a:bodyPr wrap="square" numCol="1" anchor="t"/>
          <a:lstStyle>
            <a:lvl1pPr marL="0" indent="0" algn="l">
              <a:buClr>
                <a:schemeClr val="tx1">
                  <a:lumMod val="75000"/>
                  <a:lumOff val="25000"/>
                </a:schemeClr>
              </a:buClr>
              <a:buFontTx/>
              <a:buNone/>
              <a:defRPr sz="2400" b="0" i="0" baseline="0">
                <a:solidFill>
                  <a:schemeClr val="tx1">
                    <a:lumMod val="75000"/>
                    <a:lumOff val="25000"/>
                  </a:schemeClr>
                </a:solidFill>
                <a:latin typeface="Gotham Book"/>
                <a:cs typeface="Gotham Book"/>
              </a:defRPr>
            </a:lvl1pPr>
            <a:lvl2pPr marL="0" indent="0" algn="l">
              <a:buClr>
                <a:schemeClr val="tx1">
                  <a:lumMod val="75000"/>
                  <a:lumOff val="25000"/>
                </a:schemeClr>
              </a:buClr>
              <a:buFontTx/>
              <a:buNone/>
              <a:defRPr sz="2000" b="0" i="0">
                <a:solidFill>
                  <a:schemeClr val="tx1">
                    <a:lumMod val="75000"/>
                    <a:lumOff val="25000"/>
                  </a:schemeClr>
                </a:solidFill>
                <a:latin typeface="Gotham Book"/>
                <a:cs typeface="Gotham Book"/>
              </a:defRPr>
            </a:lvl2pPr>
            <a:lvl3pPr>
              <a:buClr>
                <a:schemeClr val="tx1">
                  <a:lumMod val="75000"/>
                  <a:lumOff val="25000"/>
                </a:schemeClr>
              </a:buClr>
              <a:defRPr sz="20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lvl1pPr>
              <a:defRPr/>
            </a:lvl1pPr>
          </a:lstStyle>
          <a:p>
            <a:pPr>
              <a:defRPr/>
            </a:pPr>
            <a:fld id="{7FBB5A05-72EA-4B94-8B50-975C13796D51}" type="datetime1">
              <a:rPr lang="en-US"/>
              <a:pPr>
                <a:defRPr/>
              </a:pPr>
              <a:t>12/15/2016</a:t>
            </a:fld>
            <a:endParaRPr lang="en-US"/>
          </a:p>
        </p:txBody>
      </p:sp>
      <p:sp>
        <p:nvSpPr>
          <p:cNvPr id="5" name="Footer Placeholder 4"/>
          <p:cNvSpPr>
            <a:spLocks noGrp="1"/>
          </p:cNvSpPr>
          <p:nvPr>
            <p:ph type="ftr" sz="quarter" idx="11"/>
          </p:nvPr>
        </p:nvSpPr>
        <p:spPr/>
        <p:txBody>
          <a:bodyPr rtlCol="0"/>
          <a:lstStyle>
            <a:lvl1pPr fontAlgn="auto">
              <a:spcBef>
                <a:spcPts val="0"/>
              </a:spcBef>
              <a:spcAft>
                <a:spcPts val="0"/>
              </a:spcAft>
              <a:defRPr b="0" i="0">
                <a:solidFill>
                  <a:prstClr val="black">
                    <a:lumMod val="65000"/>
                    <a:lumOff val="35000"/>
                  </a:prstClr>
                </a:solidFill>
                <a:latin typeface="Gotham Book"/>
                <a:cs typeface="Gotham Book"/>
              </a:defRPr>
            </a:lvl1pPr>
          </a:lstStyle>
          <a:p>
            <a:pPr>
              <a:defRPr/>
            </a:pPr>
            <a:r>
              <a:rPr lang="en-US"/>
              <a:t>Footer</a:t>
            </a:r>
          </a:p>
        </p:txBody>
      </p:sp>
      <p:sp>
        <p:nvSpPr>
          <p:cNvPr id="6" name="Slide Number Placeholder 5"/>
          <p:cNvSpPr>
            <a:spLocks noGrp="1"/>
          </p:cNvSpPr>
          <p:nvPr>
            <p:ph type="sldNum" sz="quarter" idx="12"/>
          </p:nvPr>
        </p:nvSpPr>
        <p:spPr/>
        <p:txBody>
          <a:bodyPr/>
          <a:lstStyle>
            <a:lvl1pPr>
              <a:defRPr/>
            </a:lvl1pPr>
          </a:lstStyle>
          <a:p>
            <a:pPr>
              <a:defRPr/>
            </a:pPr>
            <a:fld id="{95E55B1E-EFBB-449B-8BDD-DFBBB9ED8C7F}" type="slidenum">
              <a:rPr lang="en-US"/>
              <a:pPr>
                <a:defRPr/>
              </a:pPr>
              <a:t>‹#›</a:t>
            </a:fld>
            <a:endParaRPr lang="en-US"/>
          </a:p>
        </p:txBody>
      </p:sp>
    </p:spTree>
    <p:extLst>
      <p:ext uri="{BB962C8B-B14F-4D97-AF65-F5344CB8AC3E}">
        <p14:creationId xmlns:p14="http://schemas.microsoft.com/office/powerpoint/2010/main" val="2012985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9"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Shape 51"/>
          <p:cNvSpPr txBox="1">
            <a:spLocks noGrp="1"/>
          </p:cNvSpPr>
          <p:nvPr>
            <p:ph type="dt" idx="10"/>
          </p:nvPr>
        </p:nvSpPr>
        <p:spPr>
          <a:xfrm>
            <a:off x="609601" y="6356350"/>
            <a:ext cx="2844799" cy="365124"/>
          </a:xfrm>
          <a:prstGeom prst="rect">
            <a:avLst/>
          </a:prstGeom>
          <a:noFill/>
          <a:ln>
            <a:noFill/>
          </a:ln>
        </p:spPr>
        <p:txBody>
          <a:bodyPr lIns="91425" tIns="91425" rIns="91425" bIns="91425" anchor="ctr" anchorCtr="0"/>
          <a:lstStyle>
            <a:lvl1pPr marL="0" marR="0" lvl="0" indent="0" algn="l" rtl="0">
              <a:spcBef>
                <a:spcPts val="0"/>
              </a:spcBef>
              <a:spcAft>
                <a:spcPts val="0"/>
              </a:spcAft>
              <a:defRPr sz="1600" b="0" i="0" u="none" strike="noStrike" cap="none">
                <a:solidFill>
                  <a:srgbClr val="595959"/>
                </a:solidFill>
                <a:latin typeface="Arial"/>
                <a:ea typeface="Arial"/>
                <a:cs typeface="Arial"/>
                <a:sym typeface="Arial"/>
              </a:defRPr>
            </a:lvl1pPr>
            <a:lvl2pPr marL="609585" marR="0" lvl="1" indent="0" algn="l" rtl="0">
              <a:spcBef>
                <a:spcPts val="0"/>
              </a:spcBef>
              <a:spcAft>
                <a:spcPts val="0"/>
              </a:spcAft>
              <a:defRPr sz="2400" b="0" i="0" u="none" strike="noStrike" cap="none">
                <a:solidFill>
                  <a:schemeClr val="dk1"/>
                </a:solidFill>
                <a:latin typeface="Arial"/>
                <a:ea typeface="Arial"/>
                <a:cs typeface="Arial"/>
                <a:sym typeface="Arial"/>
              </a:defRPr>
            </a:lvl2pPr>
            <a:lvl3pPr marL="1219170" marR="0" lvl="2" indent="0" algn="l" rtl="0">
              <a:spcBef>
                <a:spcPts val="0"/>
              </a:spcBef>
              <a:spcAft>
                <a:spcPts val="0"/>
              </a:spcAft>
              <a:defRPr sz="2400" b="0" i="0" u="none" strike="noStrike" cap="none">
                <a:solidFill>
                  <a:schemeClr val="dk1"/>
                </a:solidFill>
                <a:latin typeface="Arial"/>
                <a:ea typeface="Arial"/>
                <a:cs typeface="Arial"/>
                <a:sym typeface="Arial"/>
              </a:defRPr>
            </a:lvl3pPr>
            <a:lvl4pPr marL="1828754" marR="0" lvl="3" indent="0" algn="l" rtl="0">
              <a:spcBef>
                <a:spcPts val="0"/>
              </a:spcBef>
              <a:spcAft>
                <a:spcPts val="0"/>
              </a:spcAft>
              <a:defRPr sz="2400" b="0" i="0" u="none" strike="noStrike" cap="none">
                <a:solidFill>
                  <a:schemeClr val="dk1"/>
                </a:solidFill>
                <a:latin typeface="Arial"/>
                <a:ea typeface="Arial"/>
                <a:cs typeface="Arial"/>
                <a:sym typeface="Arial"/>
              </a:defRPr>
            </a:lvl4pPr>
            <a:lvl5pPr marL="2438339" marR="0" lvl="4" indent="0" algn="l" rtl="0">
              <a:spcBef>
                <a:spcPts val="0"/>
              </a:spcBef>
              <a:spcAft>
                <a:spcPts val="0"/>
              </a:spcAft>
              <a:defRPr sz="2400" b="0" i="0" u="none" strike="noStrike" cap="none">
                <a:solidFill>
                  <a:schemeClr val="dk1"/>
                </a:solidFill>
                <a:latin typeface="Arial"/>
                <a:ea typeface="Arial"/>
                <a:cs typeface="Arial"/>
                <a:sym typeface="Arial"/>
              </a:defRPr>
            </a:lvl5pPr>
            <a:lvl6pPr marL="3047924" marR="0" lvl="5" indent="0" algn="l" rtl="0">
              <a:spcBef>
                <a:spcPts val="0"/>
              </a:spcBef>
              <a:defRPr sz="2400" b="0" i="0" u="none" strike="noStrike" cap="none">
                <a:solidFill>
                  <a:schemeClr val="dk1"/>
                </a:solidFill>
                <a:latin typeface="Arial"/>
                <a:ea typeface="Arial"/>
                <a:cs typeface="Arial"/>
                <a:sym typeface="Arial"/>
              </a:defRPr>
            </a:lvl6pPr>
            <a:lvl7pPr marL="3657509" marR="0" lvl="6" indent="0" algn="l" rtl="0">
              <a:spcBef>
                <a:spcPts val="0"/>
              </a:spcBef>
              <a:defRPr sz="2400" b="0" i="0" u="none" strike="noStrike" cap="none">
                <a:solidFill>
                  <a:schemeClr val="dk1"/>
                </a:solidFill>
                <a:latin typeface="Arial"/>
                <a:ea typeface="Arial"/>
                <a:cs typeface="Arial"/>
                <a:sym typeface="Arial"/>
              </a:defRPr>
            </a:lvl7pPr>
            <a:lvl8pPr marL="4267093" marR="0" lvl="7" indent="0" algn="l" rtl="0">
              <a:spcBef>
                <a:spcPts val="0"/>
              </a:spcBef>
              <a:defRPr sz="2400" b="0" i="0" u="none" strike="noStrike" cap="none">
                <a:solidFill>
                  <a:schemeClr val="dk1"/>
                </a:solidFill>
                <a:latin typeface="Arial"/>
                <a:ea typeface="Arial"/>
                <a:cs typeface="Arial"/>
                <a:sym typeface="Arial"/>
              </a:defRPr>
            </a:lvl8pPr>
            <a:lvl9pPr marL="4876678" marR="0" lvl="8" indent="0" algn="l" rtl="0">
              <a:spcBef>
                <a:spcPts val="0"/>
              </a:spcBef>
              <a:defRPr sz="2400" b="0" i="0" u="none" strike="noStrike" cap="none">
                <a:solidFill>
                  <a:schemeClr val="dk1"/>
                </a:solidFill>
                <a:latin typeface="Arial"/>
                <a:ea typeface="Arial"/>
                <a:cs typeface="Arial"/>
                <a:sym typeface="Arial"/>
              </a:defRPr>
            </a:lvl9pPr>
          </a:lstStyle>
          <a:p>
            <a:endParaRPr kern="0"/>
          </a:p>
        </p:txBody>
      </p:sp>
      <p:sp>
        <p:nvSpPr>
          <p:cNvPr id="52" name="Shape 52"/>
          <p:cNvSpPr txBox="1">
            <a:spLocks noGrp="1"/>
          </p:cNvSpPr>
          <p:nvPr>
            <p:ph type="ftr" idx="11"/>
          </p:nvPr>
        </p:nvSpPr>
        <p:spPr>
          <a:xfrm>
            <a:off x="4165600" y="6356350"/>
            <a:ext cx="3860800" cy="365124"/>
          </a:xfrm>
          <a:prstGeom prst="rect">
            <a:avLst/>
          </a:prstGeom>
          <a:noFill/>
          <a:ln>
            <a:noFill/>
          </a:ln>
        </p:spPr>
        <p:txBody>
          <a:bodyPr lIns="91425" tIns="91425" rIns="91425" bIns="91425" anchor="ctr" anchorCtr="0"/>
          <a:lstStyle>
            <a:lvl1pPr marL="0" marR="0" lvl="0" indent="0" algn="ctr" rtl="0">
              <a:spcBef>
                <a:spcPts val="0"/>
              </a:spcBef>
              <a:spcAft>
                <a:spcPts val="0"/>
              </a:spcAft>
              <a:defRPr sz="1600" b="0" i="0" u="none" strike="noStrike" cap="none">
                <a:solidFill>
                  <a:srgbClr val="595959"/>
                </a:solidFill>
                <a:latin typeface="Arial"/>
                <a:ea typeface="Arial"/>
                <a:cs typeface="Arial"/>
                <a:sym typeface="Arial"/>
              </a:defRPr>
            </a:lvl1pPr>
            <a:lvl2pPr marL="609585" marR="0" lvl="1" indent="0" algn="l" rtl="0">
              <a:spcBef>
                <a:spcPts val="0"/>
              </a:spcBef>
              <a:spcAft>
                <a:spcPts val="0"/>
              </a:spcAft>
              <a:defRPr sz="2400" b="0" i="0" u="none" strike="noStrike" cap="none">
                <a:solidFill>
                  <a:schemeClr val="dk1"/>
                </a:solidFill>
                <a:latin typeface="Arial"/>
                <a:ea typeface="Arial"/>
                <a:cs typeface="Arial"/>
                <a:sym typeface="Arial"/>
              </a:defRPr>
            </a:lvl2pPr>
            <a:lvl3pPr marL="1219170" marR="0" lvl="2" indent="0" algn="l" rtl="0">
              <a:spcBef>
                <a:spcPts val="0"/>
              </a:spcBef>
              <a:spcAft>
                <a:spcPts val="0"/>
              </a:spcAft>
              <a:defRPr sz="2400" b="0" i="0" u="none" strike="noStrike" cap="none">
                <a:solidFill>
                  <a:schemeClr val="dk1"/>
                </a:solidFill>
                <a:latin typeface="Arial"/>
                <a:ea typeface="Arial"/>
                <a:cs typeface="Arial"/>
                <a:sym typeface="Arial"/>
              </a:defRPr>
            </a:lvl3pPr>
            <a:lvl4pPr marL="1828754" marR="0" lvl="3" indent="0" algn="l" rtl="0">
              <a:spcBef>
                <a:spcPts val="0"/>
              </a:spcBef>
              <a:spcAft>
                <a:spcPts val="0"/>
              </a:spcAft>
              <a:defRPr sz="2400" b="0" i="0" u="none" strike="noStrike" cap="none">
                <a:solidFill>
                  <a:schemeClr val="dk1"/>
                </a:solidFill>
                <a:latin typeface="Arial"/>
                <a:ea typeface="Arial"/>
                <a:cs typeface="Arial"/>
                <a:sym typeface="Arial"/>
              </a:defRPr>
            </a:lvl4pPr>
            <a:lvl5pPr marL="2438339" marR="0" lvl="4" indent="0" algn="l" rtl="0">
              <a:spcBef>
                <a:spcPts val="0"/>
              </a:spcBef>
              <a:spcAft>
                <a:spcPts val="0"/>
              </a:spcAft>
              <a:defRPr sz="2400" b="0" i="0" u="none" strike="noStrike" cap="none">
                <a:solidFill>
                  <a:schemeClr val="dk1"/>
                </a:solidFill>
                <a:latin typeface="Arial"/>
                <a:ea typeface="Arial"/>
                <a:cs typeface="Arial"/>
                <a:sym typeface="Arial"/>
              </a:defRPr>
            </a:lvl5pPr>
            <a:lvl6pPr marL="3047924" marR="0" lvl="5" indent="0" algn="l" rtl="0">
              <a:spcBef>
                <a:spcPts val="0"/>
              </a:spcBef>
              <a:defRPr sz="2400" b="0" i="0" u="none" strike="noStrike" cap="none">
                <a:solidFill>
                  <a:schemeClr val="dk1"/>
                </a:solidFill>
                <a:latin typeface="Arial"/>
                <a:ea typeface="Arial"/>
                <a:cs typeface="Arial"/>
                <a:sym typeface="Arial"/>
              </a:defRPr>
            </a:lvl6pPr>
            <a:lvl7pPr marL="3657509" marR="0" lvl="6" indent="0" algn="l" rtl="0">
              <a:spcBef>
                <a:spcPts val="0"/>
              </a:spcBef>
              <a:defRPr sz="2400" b="0" i="0" u="none" strike="noStrike" cap="none">
                <a:solidFill>
                  <a:schemeClr val="dk1"/>
                </a:solidFill>
                <a:latin typeface="Arial"/>
                <a:ea typeface="Arial"/>
                <a:cs typeface="Arial"/>
                <a:sym typeface="Arial"/>
              </a:defRPr>
            </a:lvl7pPr>
            <a:lvl8pPr marL="4267093" marR="0" lvl="7" indent="0" algn="l" rtl="0">
              <a:spcBef>
                <a:spcPts val="0"/>
              </a:spcBef>
              <a:defRPr sz="2400" b="0" i="0" u="none" strike="noStrike" cap="none">
                <a:solidFill>
                  <a:schemeClr val="dk1"/>
                </a:solidFill>
                <a:latin typeface="Arial"/>
                <a:ea typeface="Arial"/>
                <a:cs typeface="Arial"/>
                <a:sym typeface="Arial"/>
              </a:defRPr>
            </a:lvl8pPr>
            <a:lvl9pPr marL="4876678" marR="0" lvl="8" indent="0" algn="l" rtl="0">
              <a:spcBef>
                <a:spcPts val="0"/>
              </a:spcBef>
              <a:defRPr sz="2400" b="0" i="0" u="none" strike="noStrike" cap="none">
                <a:solidFill>
                  <a:schemeClr val="dk1"/>
                </a:solidFill>
                <a:latin typeface="Arial"/>
                <a:ea typeface="Arial"/>
                <a:cs typeface="Arial"/>
                <a:sym typeface="Arial"/>
              </a:defRPr>
            </a:lvl9pPr>
          </a:lstStyle>
          <a:p>
            <a:endParaRPr kern="0"/>
          </a:p>
        </p:txBody>
      </p:sp>
      <p:sp>
        <p:nvSpPr>
          <p:cNvPr id="53" name="Shape 53"/>
          <p:cNvSpPr txBox="1">
            <a:spLocks noGrp="1"/>
          </p:cNvSpPr>
          <p:nvPr>
            <p:ph type="sldNum" idx="12"/>
          </p:nvPr>
        </p:nvSpPr>
        <p:spPr>
          <a:xfrm>
            <a:off x="8737601" y="6356350"/>
            <a:ext cx="2844799" cy="365124"/>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 sz="1600" kern="0">
                <a:solidFill>
                  <a:srgbClr val="595959"/>
                </a:solidFill>
                <a:ea typeface="Arial"/>
                <a:cs typeface="Arial"/>
                <a:sym typeface="Arial"/>
              </a:rPr>
              <a:pPr algn="r">
                <a:buSzPct val="25000"/>
              </a:pPr>
              <a:t>‹#›</a:t>
            </a:fld>
            <a:endParaRPr lang="en" sz="1600" kern="0">
              <a:solidFill>
                <a:srgbClr val="595959"/>
              </a:solidFill>
              <a:ea typeface="Arial"/>
              <a:cs typeface="Arial"/>
              <a:sym typeface="Arial"/>
            </a:endParaRPr>
          </a:p>
        </p:txBody>
      </p:sp>
      <p:pic>
        <p:nvPicPr>
          <p:cNvPr id="54" name="Shape 54" descr="MSU thinner spear_green RGB.jpg"/>
          <p:cNvPicPr preferRelativeResize="0"/>
          <p:nvPr/>
        </p:nvPicPr>
        <p:blipFill rotWithShape="1">
          <a:blip r:embed="rId7">
            <a:alphaModFix/>
          </a:blip>
          <a:srcRect/>
          <a:stretch/>
        </p:blipFill>
        <p:spPr>
          <a:xfrm>
            <a:off x="609600" y="6253163"/>
            <a:ext cx="10972800" cy="103187"/>
          </a:xfrm>
          <a:prstGeom prst="rect">
            <a:avLst/>
          </a:prstGeom>
          <a:noFill/>
          <a:ln>
            <a:noFill/>
          </a:ln>
        </p:spPr>
      </p:pic>
      <p:pic>
        <p:nvPicPr>
          <p:cNvPr id="55" name="Shape 55" descr="PPT-MSUE Top Stripe.jpg"/>
          <p:cNvPicPr preferRelativeResize="0"/>
          <p:nvPr/>
        </p:nvPicPr>
        <p:blipFill rotWithShape="1">
          <a:blip r:embed="rId8">
            <a:alphaModFix/>
          </a:blip>
          <a:srcRect/>
          <a:stretch/>
        </p:blipFill>
        <p:spPr>
          <a:xfrm>
            <a:off x="0" y="1"/>
            <a:ext cx="12192000" cy="688975"/>
          </a:xfrm>
          <a:prstGeom prst="rect">
            <a:avLst/>
          </a:prstGeom>
          <a:noFill/>
          <a:ln>
            <a:noFill/>
          </a:ln>
        </p:spPr>
      </p:pic>
    </p:spTree>
    <p:extLst>
      <p:ext uri="{BB962C8B-B14F-4D97-AF65-F5344CB8AC3E}">
        <p14:creationId xmlns:p14="http://schemas.microsoft.com/office/powerpoint/2010/main" val="1530656000"/>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595959"/>
                </a:solidFill>
                <a:latin typeface="Gotham Book" charset="0"/>
              </a:defRPr>
            </a:lvl1pPr>
          </a:lstStyle>
          <a:p>
            <a:pPr fontAlgn="base">
              <a:spcBef>
                <a:spcPct val="0"/>
              </a:spcBef>
              <a:spcAft>
                <a:spcPct val="0"/>
              </a:spcAft>
              <a:defRPr/>
            </a:pPr>
            <a:fld id="{2446698D-D261-47E8-A34A-0CBDB7E195A6}" type="datetime1">
              <a:rPr lang="en-US">
                <a:ea typeface="MS PGothic" panose="020B0600070205080204" pitchFamily="34" charset="-128"/>
                <a:cs typeface="Arial"/>
                <a:sym typeface="Arial"/>
              </a:rPr>
              <a:pPr fontAlgn="base">
                <a:spcBef>
                  <a:spcPct val="0"/>
                </a:spcBef>
                <a:spcAft>
                  <a:spcPct val="0"/>
                </a:spcAft>
                <a:defRPr/>
              </a:pPr>
              <a:t>12/15/2016</a:t>
            </a:fld>
            <a:endParaRPr lang="en-US">
              <a:ea typeface="MS PGothic" panose="020B0600070205080204" pitchFamily="34" charset="-128"/>
              <a:cs typeface="Arial"/>
              <a:sym typeface="Aria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595959"/>
                </a:solidFill>
                <a:latin typeface="Gotham Book"/>
                <a:ea typeface="+mn-ea"/>
                <a:cs typeface="Arial" pitchFamily="34" charset="0"/>
              </a:defRPr>
            </a:lvl1pPr>
          </a:lstStyle>
          <a:p>
            <a:pPr fontAlgn="base">
              <a:spcBef>
                <a:spcPct val="0"/>
              </a:spcBef>
              <a:spcAft>
                <a:spcPct val="0"/>
              </a:spcAft>
              <a:defRPr/>
            </a:pPr>
            <a:r>
              <a:rPr lang="en-US">
                <a:sym typeface="Arial"/>
              </a:rPr>
              <a:t>Footer</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595959"/>
                </a:solidFill>
                <a:latin typeface="Gotham Book" charset="0"/>
              </a:defRPr>
            </a:lvl1pPr>
          </a:lstStyle>
          <a:p>
            <a:pPr fontAlgn="base">
              <a:spcBef>
                <a:spcPct val="0"/>
              </a:spcBef>
              <a:spcAft>
                <a:spcPct val="0"/>
              </a:spcAft>
              <a:defRPr/>
            </a:pPr>
            <a:fld id="{0F12634A-642B-4BF8-8DE0-0C590B7B5CB6}" type="slidenum">
              <a:rPr lang="en-US">
                <a:ea typeface="MS PGothic" panose="020B0600070205080204" pitchFamily="34" charset="-128"/>
                <a:cs typeface="Arial"/>
                <a:sym typeface="Arial"/>
              </a:rPr>
              <a:pPr fontAlgn="base">
                <a:spcBef>
                  <a:spcPct val="0"/>
                </a:spcBef>
                <a:spcAft>
                  <a:spcPct val="0"/>
                </a:spcAft>
                <a:defRPr/>
              </a:pPr>
              <a:t>‹#›</a:t>
            </a:fld>
            <a:endParaRPr lang="en-US">
              <a:ea typeface="MS PGothic" panose="020B0600070205080204" pitchFamily="34" charset="-128"/>
              <a:cs typeface="Arial"/>
              <a:sym typeface="Arial"/>
            </a:endParaRPr>
          </a:p>
        </p:txBody>
      </p:sp>
      <p:pic>
        <p:nvPicPr>
          <p:cNvPr id="1029" name="Picture 10" descr="MSU thinner spear_green RGB.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09600" y="6253164"/>
            <a:ext cx="10972800" cy="10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descr="PPT-MSUE Top Stripe.jp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2"/>
            <a:ext cx="12192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014056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Lst>
  <p:txStyles>
    <p:titleStyle>
      <a:lvl1pPr algn="ctr" defTabSz="457189" rtl="0" eaLnBrk="0" fontAlgn="base" hangingPunct="0">
        <a:spcBef>
          <a:spcPct val="0"/>
        </a:spcBef>
        <a:spcAft>
          <a:spcPct val="0"/>
        </a:spcAft>
        <a:defRPr sz="4400" kern="1200">
          <a:solidFill>
            <a:schemeClr val="tx1"/>
          </a:solidFill>
          <a:latin typeface="Gotham Book"/>
          <a:ea typeface="MS PGothic" pitchFamily="34" charset="-128"/>
          <a:cs typeface="MS PGothic" charset="0"/>
        </a:defRPr>
      </a:lvl1pPr>
      <a:lvl2pPr algn="ctr" defTabSz="457189" rtl="0" eaLnBrk="0" fontAlgn="base" hangingPunct="0">
        <a:spcBef>
          <a:spcPct val="0"/>
        </a:spcBef>
        <a:spcAft>
          <a:spcPct val="0"/>
        </a:spcAft>
        <a:defRPr sz="4400">
          <a:solidFill>
            <a:schemeClr val="tx1"/>
          </a:solidFill>
          <a:latin typeface="Gotham Book" charset="0"/>
          <a:ea typeface="MS PGothic" pitchFamily="34" charset="-128"/>
          <a:cs typeface="MS PGothic" charset="0"/>
        </a:defRPr>
      </a:lvl2pPr>
      <a:lvl3pPr algn="ctr" defTabSz="457189" rtl="0" eaLnBrk="0" fontAlgn="base" hangingPunct="0">
        <a:spcBef>
          <a:spcPct val="0"/>
        </a:spcBef>
        <a:spcAft>
          <a:spcPct val="0"/>
        </a:spcAft>
        <a:defRPr sz="4400">
          <a:solidFill>
            <a:schemeClr val="tx1"/>
          </a:solidFill>
          <a:latin typeface="Gotham Book" charset="0"/>
          <a:ea typeface="MS PGothic" pitchFamily="34" charset="-128"/>
          <a:cs typeface="MS PGothic" charset="0"/>
        </a:defRPr>
      </a:lvl3pPr>
      <a:lvl4pPr algn="ctr" defTabSz="457189" rtl="0" eaLnBrk="0" fontAlgn="base" hangingPunct="0">
        <a:spcBef>
          <a:spcPct val="0"/>
        </a:spcBef>
        <a:spcAft>
          <a:spcPct val="0"/>
        </a:spcAft>
        <a:defRPr sz="4400">
          <a:solidFill>
            <a:schemeClr val="tx1"/>
          </a:solidFill>
          <a:latin typeface="Gotham Book" charset="0"/>
          <a:ea typeface="MS PGothic" pitchFamily="34" charset="-128"/>
          <a:cs typeface="MS PGothic" charset="0"/>
        </a:defRPr>
      </a:lvl4pPr>
      <a:lvl5pPr algn="ctr" defTabSz="457189" rtl="0" eaLnBrk="0" fontAlgn="base" hangingPunct="0">
        <a:spcBef>
          <a:spcPct val="0"/>
        </a:spcBef>
        <a:spcAft>
          <a:spcPct val="0"/>
        </a:spcAft>
        <a:defRPr sz="4400">
          <a:solidFill>
            <a:schemeClr val="tx1"/>
          </a:solidFill>
          <a:latin typeface="Gotham Book" charset="0"/>
          <a:ea typeface="MS PGothic" pitchFamily="34" charset="-128"/>
          <a:cs typeface="MS PGothic" charset="0"/>
        </a:defRPr>
      </a:lvl5pPr>
      <a:lvl6pPr marL="457189" algn="ctr" defTabSz="457189"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6pPr>
      <a:lvl7pPr marL="914377" algn="ctr" defTabSz="457189"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7pPr>
      <a:lvl8pPr marL="1371566" algn="ctr" defTabSz="457189"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8pPr>
      <a:lvl9pPr marL="1828754" algn="ctr" defTabSz="457189"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9pPr>
    </p:titleStyle>
    <p:bodyStyle>
      <a:lvl1pPr marL="342891" indent="-342891" algn="l" defTabSz="457189" rtl="0" eaLnBrk="0" fontAlgn="base" hangingPunct="0">
        <a:spcBef>
          <a:spcPct val="20000"/>
        </a:spcBef>
        <a:spcAft>
          <a:spcPct val="0"/>
        </a:spcAft>
        <a:buFont typeface="Arial" panose="020B0604020202020204" pitchFamily="34" charset="0"/>
        <a:buChar char="•"/>
        <a:defRPr sz="3200" kern="1200">
          <a:solidFill>
            <a:schemeClr val="tx1"/>
          </a:solidFill>
          <a:latin typeface="Gotham Book"/>
          <a:ea typeface="MS PGothic" pitchFamily="34" charset="-128"/>
          <a:cs typeface="MS PGothic" charset="0"/>
        </a:defRPr>
      </a:lvl1pPr>
      <a:lvl2pPr marL="742932" indent="-285744" algn="l" defTabSz="457189" rtl="0" eaLnBrk="0" fontAlgn="base" hangingPunct="0">
        <a:spcBef>
          <a:spcPct val="20000"/>
        </a:spcBef>
        <a:spcAft>
          <a:spcPct val="0"/>
        </a:spcAft>
        <a:buFont typeface="Arial" panose="020B0604020202020204" pitchFamily="34" charset="0"/>
        <a:buChar char="–"/>
        <a:defRPr sz="2800" kern="1200">
          <a:solidFill>
            <a:schemeClr val="tx1"/>
          </a:solidFill>
          <a:latin typeface="Gotham Book"/>
          <a:ea typeface="MS PGothic" pitchFamily="34" charset="-128"/>
          <a:cs typeface="MS PGothic" charset="0"/>
        </a:defRPr>
      </a:lvl2pPr>
      <a:lvl3pPr marL="1142971" indent="-228594" algn="l" defTabSz="457189" rtl="0" eaLnBrk="0" fontAlgn="base" hangingPunct="0">
        <a:spcBef>
          <a:spcPct val="20000"/>
        </a:spcBef>
        <a:spcAft>
          <a:spcPct val="0"/>
        </a:spcAft>
        <a:buFont typeface="Arial" panose="020B0604020202020204" pitchFamily="34" charset="0"/>
        <a:buChar char="•"/>
        <a:defRPr sz="2400" kern="1200">
          <a:solidFill>
            <a:schemeClr val="tx1"/>
          </a:solidFill>
          <a:latin typeface="Gotham Book"/>
          <a:ea typeface="MS PGothic" pitchFamily="34" charset="-128"/>
          <a:cs typeface="MS PGothic" charset="0"/>
        </a:defRPr>
      </a:lvl3pPr>
      <a:lvl4pPr marL="1600160" indent="-228594" algn="l" defTabSz="457189" rtl="0" eaLnBrk="0" fontAlgn="base" hangingPunct="0">
        <a:spcBef>
          <a:spcPct val="20000"/>
        </a:spcBef>
        <a:spcAft>
          <a:spcPct val="0"/>
        </a:spcAft>
        <a:buFont typeface="Arial" panose="020B0604020202020204" pitchFamily="34" charset="0"/>
        <a:buChar char="–"/>
        <a:defRPr sz="2000" kern="1200">
          <a:solidFill>
            <a:schemeClr val="tx1"/>
          </a:solidFill>
          <a:latin typeface="Gotham Book"/>
          <a:ea typeface="MS PGothic" pitchFamily="34" charset="-128"/>
          <a:cs typeface="MS PGothic" charset="0"/>
        </a:defRPr>
      </a:lvl4pPr>
      <a:lvl5pPr marL="2057349" indent="-228594" algn="l" defTabSz="457189" rtl="0" eaLnBrk="0" fontAlgn="base" hangingPunct="0">
        <a:spcBef>
          <a:spcPct val="20000"/>
        </a:spcBef>
        <a:spcAft>
          <a:spcPct val="0"/>
        </a:spcAft>
        <a:buFont typeface="Arial" panose="020B0604020202020204" pitchFamily="34" charset="0"/>
        <a:buChar char="»"/>
        <a:defRPr sz="2000" kern="1200">
          <a:solidFill>
            <a:schemeClr val="tx1"/>
          </a:solidFill>
          <a:latin typeface="Gotham Book"/>
          <a:ea typeface="MS PGothic" pitchFamily="34" charset="-128"/>
          <a:cs typeface="MS PGothic"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595959"/>
                </a:solidFill>
                <a:latin typeface="Gotham Book" charset="0"/>
              </a:defRPr>
            </a:lvl1pPr>
          </a:lstStyle>
          <a:p>
            <a:pPr fontAlgn="base">
              <a:spcBef>
                <a:spcPct val="0"/>
              </a:spcBef>
              <a:spcAft>
                <a:spcPct val="0"/>
              </a:spcAft>
              <a:defRPr/>
            </a:pPr>
            <a:fld id="{AB41B214-7EAF-4311-B4EB-0BAE45483622}" type="datetime1">
              <a:rPr lang="en-US">
                <a:ea typeface="MS PGothic" panose="020B0600070205080204" pitchFamily="34" charset="-128"/>
              </a:rPr>
              <a:pPr fontAlgn="base">
                <a:spcBef>
                  <a:spcPct val="0"/>
                </a:spcBef>
                <a:spcAft>
                  <a:spcPct val="0"/>
                </a:spcAft>
                <a:defRPr/>
              </a:pPr>
              <a:t>12/15/2016</a:t>
            </a:fld>
            <a:endParaRPr lang="en-US">
              <a:ea typeface="MS PGothic" panose="020B0600070205080204" pitchFamily="34" charset="-128"/>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595959"/>
                </a:solidFill>
                <a:latin typeface="Gotham Book"/>
                <a:ea typeface="+mn-ea"/>
                <a:cs typeface="Arial" pitchFamily="34" charset="0"/>
              </a:defRPr>
            </a:lvl1pPr>
          </a:lstStyle>
          <a:p>
            <a:pPr fontAlgn="base">
              <a:spcBef>
                <a:spcPct val="0"/>
              </a:spcBef>
              <a:spcAft>
                <a:spcPct val="0"/>
              </a:spcAft>
              <a:defRPr/>
            </a:pPr>
            <a:r>
              <a:rPr lang="en-US"/>
              <a:t>Footer</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595959"/>
                </a:solidFill>
                <a:latin typeface="Gotham Book" charset="0"/>
              </a:defRPr>
            </a:lvl1pPr>
          </a:lstStyle>
          <a:p>
            <a:pPr fontAlgn="base">
              <a:spcBef>
                <a:spcPct val="0"/>
              </a:spcBef>
              <a:spcAft>
                <a:spcPct val="0"/>
              </a:spcAft>
              <a:defRPr/>
            </a:pPr>
            <a:fld id="{C2322654-71AB-4352-9501-9AC44F507041}" type="slidenum">
              <a:rPr lang="en-US">
                <a:ea typeface="MS PGothic" panose="020B0600070205080204" pitchFamily="34" charset="-128"/>
              </a:rPr>
              <a:pPr fontAlgn="base">
                <a:spcBef>
                  <a:spcPct val="0"/>
                </a:spcBef>
                <a:spcAft>
                  <a:spcPct val="0"/>
                </a:spcAft>
                <a:defRPr/>
              </a:pPr>
              <a:t>‹#›</a:t>
            </a:fld>
            <a:endParaRPr lang="en-US">
              <a:ea typeface="MS PGothic" panose="020B0600070205080204" pitchFamily="34" charset="-128"/>
            </a:endParaRPr>
          </a:p>
        </p:txBody>
      </p:sp>
      <p:pic>
        <p:nvPicPr>
          <p:cNvPr id="1029" name="Picture 10" descr="MSU thinner spear_green RGB.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09600" y="6253164"/>
            <a:ext cx="10972800" cy="10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descr="PPT-MSUE Top Stripe.jp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1"/>
            <a:ext cx="12192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28685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Lst>
  <p:txStyles>
    <p:titleStyle>
      <a:lvl1pPr algn="ctr" defTabSz="457200" rtl="0" eaLnBrk="0" fontAlgn="base" hangingPunct="0">
        <a:spcBef>
          <a:spcPct val="0"/>
        </a:spcBef>
        <a:spcAft>
          <a:spcPct val="0"/>
        </a:spcAft>
        <a:defRPr sz="4400" kern="1200">
          <a:solidFill>
            <a:schemeClr val="tx1"/>
          </a:solidFill>
          <a:latin typeface="Gotham Book"/>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Gotham Book"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Gotham Book"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Gotham Book"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Gotham Book" charset="0"/>
          <a:ea typeface="MS PGothic"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Gotham Book"/>
          <a:ea typeface="MS PGothic" pitchFamily="34"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Gotham Book"/>
          <a:ea typeface="MS PGothic" pitchFamily="34"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Gotham Book"/>
          <a:ea typeface="MS PGothic" pitchFamily="34"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Gotham Book"/>
          <a:ea typeface="MS PGothic" pitchFamily="34"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Gotham Book"/>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hyperlink" Target="mailto:franzeli@msu.edu" TargetMode="External"/><Relationship Id="rId4" Type="http://schemas.openxmlformats.org/officeDocument/2006/relationships/hyperlink" Target="mailto:gemus@cvm.msu.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emf"/><Relationship Id="rId4" Type="http://schemas.openxmlformats.org/officeDocument/2006/relationships/image" Target="../media/image7.jpeg"/><Relationship Id="rId9" Type="http://schemas.openxmlformats.org/officeDocument/2006/relationships/hyperlink" Target="http://www.fda.gov/AnimalVeterinary/DevelopmentApprovalProcess/ucm482107.htm"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panose="020B0604020202020204" pitchFamily="34" charset="0"/>
                <a:cs typeface="Arial" panose="020B0604020202020204" pitchFamily="34" charset="0"/>
              </a:rPr>
              <a:t>Feeding Your Exhibition Animals</a:t>
            </a:r>
            <a:br>
              <a:rPr lang="en-US" dirty="0" smtClean="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1283854" y="2048654"/>
            <a:ext cx="10021455" cy="934692"/>
          </a:xfrm>
        </p:spPr>
        <p:txBody>
          <a:bodyPr/>
          <a:lstStyle/>
          <a:p>
            <a:pPr lvl="1">
              <a:buNone/>
            </a:pPr>
            <a:r>
              <a:rPr lang="en-US" dirty="0" smtClean="0"/>
              <a:t>Changes are coming to medicated feeds for animals</a:t>
            </a:r>
            <a:endParaRPr lang="en-US" dirty="0"/>
          </a:p>
        </p:txBody>
      </p:sp>
      <p:sp>
        <p:nvSpPr>
          <p:cNvPr id="6" name="Rectangle 5"/>
          <p:cNvSpPr/>
          <p:nvPr/>
        </p:nvSpPr>
        <p:spPr>
          <a:xfrm>
            <a:off x="1" y="3213852"/>
            <a:ext cx="12192000" cy="3402991"/>
          </a:xfrm>
          <a:prstGeom prst="rect">
            <a:avLst/>
          </a:prstGeom>
          <a:solidFill>
            <a:srgbClr val="426532"/>
          </a:solidFill>
          <a:ln w="41275">
            <a:solidFill>
              <a:srgbClr val="0F38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3213853"/>
            <a:ext cx="10058400" cy="3402991"/>
          </a:xfrm>
          <a:prstGeom prst="rect">
            <a:avLst/>
          </a:prstGeom>
          <a:ln w="25400">
            <a:solidFill>
              <a:srgbClr val="0F3830"/>
            </a:solidFill>
          </a:ln>
        </p:spPr>
      </p:pic>
    </p:spTree>
    <p:extLst>
      <p:ext uri="{BB962C8B-B14F-4D97-AF65-F5344CB8AC3E}">
        <p14:creationId xmlns:p14="http://schemas.microsoft.com/office/powerpoint/2010/main" val="21043501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6869576" y="2788576"/>
            <a:ext cx="4788060" cy="3173772"/>
          </a:xfrm>
          <a:prstGeom prst="rect">
            <a:avLst/>
          </a:prstGeom>
        </p:spPr>
      </p:pic>
      <p:sp>
        <p:nvSpPr>
          <p:cNvPr id="3" name="TextBox 2"/>
          <p:cNvSpPr txBox="1"/>
          <p:nvPr/>
        </p:nvSpPr>
        <p:spPr>
          <a:xfrm>
            <a:off x="358815" y="1003264"/>
            <a:ext cx="11460267" cy="769441"/>
          </a:xfrm>
          <a:prstGeom prst="rect">
            <a:avLst/>
          </a:prstGeom>
          <a:noFill/>
        </p:spPr>
        <p:txBody>
          <a:bodyPr wrap="square" rtlCol="0">
            <a:spAutoFit/>
          </a:bodyPr>
          <a:lstStyle/>
          <a:p>
            <a:pPr algn="ctr"/>
            <a:r>
              <a:rPr lang="en-US" sz="4400" b="1" dirty="0" smtClean="0">
                <a:solidFill>
                  <a:srgbClr val="18453B"/>
                </a:solidFill>
                <a:latin typeface="Arial" panose="020B0604020202020204" pitchFamily="34" charset="0"/>
                <a:ea typeface="MS PGothic" pitchFamily="34" charset="-128"/>
                <a:cs typeface="Arial" panose="020B0604020202020204" pitchFamily="34" charset="0"/>
              </a:rPr>
              <a:t>Resources: </a:t>
            </a:r>
            <a:r>
              <a:rPr lang="en-US" sz="4400" b="1" dirty="0">
                <a:solidFill>
                  <a:srgbClr val="18453B"/>
                </a:solidFill>
                <a:latin typeface="Arial" panose="020B0604020202020204" pitchFamily="34" charset="0"/>
                <a:ea typeface="MS PGothic" pitchFamily="34" charset="-128"/>
                <a:cs typeface="Arial" panose="020B0604020202020204" pitchFamily="34" charset="0"/>
              </a:rPr>
              <a:t>Ask Questions, We Can Help </a:t>
            </a:r>
          </a:p>
        </p:txBody>
      </p:sp>
      <p:sp>
        <p:nvSpPr>
          <p:cNvPr id="6" name="TextBox 5"/>
          <p:cNvSpPr txBox="1"/>
          <p:nvPr/>
        </p:nvSpPr>
        <p:spPr>
          <a:xfrm>
            <a:off x="914400" y="2065077"/>
            <a:ext cx="9801225" cy="3693319"/>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chemeClr val="tx1">
                    <a:lumMod val="65000"/>
                    <a:lumOff val="35000"/>
                  </a:schemeClr>
                </a:solidFill>
                <a:latin typeface="Arial" panose="020B0604020202020204" pitchFamily="34" charset="0"/>
                <a:cs typeface="Arial" panose="020B0604020202020204" pitchFamily="34" charset="0"/>
              </a:rPr>
              <a:t>Michigan Department of Agriculture and Rural </a:t>
            </a:r>
            <a:r>
              <a:rPr lang="en-US" sz="2400" dirty="0" smtClean="0">
                <a:solidFill>
                  <a:schemeClr val="tx1">
                    <a:lumMod val="65000"/>
                    <a:lumOff val="35000"/>
                  </a:schemeClr>
                </a:solidFill>
                <a:latin typeface="Arial" panose="020B0604020202020204" pitchFamily="34" charset="0"/>
                <a:cs typeface="Arial" panose="020B0604020202020204" pitchFamily="34" charset="0"/>
              </a:rPr>
              <a:t>Development</a:t>
            </a:r>
          </a:p>
          <a:p>
            <a:pPr marL="742950" lvl="1" indent="-285750">
              <a:buFont typeface="Arial" panose="020B0604020202020204" pitchFamily="34" charset="0"/>
              <a:buChar char="•"/>
            </a:pPr>
            <a:r>
              <a:rPr lang="en-US" sz="2400" dirty="0" smtClean="0">
                <a:solidFill>
                  <a:srgbClr val="0070C0"/>
                </a:solidFill>
                <a:latin typeface="Arial" panose="020B0604020202020204" pitchFamily="34" charset="0"/>
                <a:cs typeface="Arial" panose="020B0604020202020204" pitchFamily="34" charset="0"/>
              </a:rPr>
              <a:t>www.michigan.gov/vfd</a:t>
            </a:r>
          </a:p>
          <a:p>
            <a:endParaRPr lang="en-US" sz="10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smtClean="0">
                <a:solidFill>
                  <a:srgbClr val="595959"/>
                </a:solidFill>
                <a:latin typeface="Arial" panose="020B0604020202020204" pitchFamily="34" charset="0"/>
                <a:cs typeface="Arial" panose="020B0604020202020204" pitchFamily="34" charset="0"/>
              </a:rPr>
              <a:t>MSU Extension</a:t>
            </a:r>
          </a:p>
          <a:p>
            <a:pPr marL="742950" lvl="1" indent="-285750">
              <a:buFont typeface="Arial" panose="020B0604020202020204" pitchFamily="34" charset="0"/>
              <a:buChar char="•"/>
            </a:pPr>
            <a:r>
              <a:rPr lang="en-US" sz="2400" dirty="0" smtClean="0">
                <a:solidFill>
                  <a:srgbClr val="595959"/>
                </a:solidFill>
                <a:latin typeface="Arial" panose="020B0604020202020204" pitchFamily="34" charset="0"/>
                <a:cs typeface="Arial" panose="020B0604020202020204" pitchFamily="34" charset="0"/>
              </a:rPr>
              <a:t>Dr. Madonna Benjamin</a:t>
            </a:r>
          </a:p>
          <a:p>
            <a:pPr marL="1200150" lvl="2" indent="-285750">
              <a:buFont typeface="Arial" panose="020B0604020202020204" pitchFamily="34" charset="0"/>
              <a:buChar char="•"/>
            </a:pPr>
            <a:r>
              <a:rPr lang="en-US" sz="2400" dirty="0" smtClean="0">
                <a:solidFill>
                  <a:srgbClr val="0070C0"/>
                </a:solidFill>
                <a:latin typeface="Arial" panose="020B0604020202020204" pitchFamily="34" charset="0"/>
                <a:cs typeface="Arial" panose="020B0604020202020204" pitchFamily="34" charset="0"/>
                <a:hlinkClick r:id="rId4"/>
              </a:rPr>
              <a:t>gemus@cvm.msu.edu</a:t>
            </a:r>
            <a:endParaRPr lang="en-US" sz="2400" dirty="0" smtClean="0">
              <a:solidFill>
                <a:srgbClr val="0070C0"/>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2400" dirty="0" smtClean="0">
                <a:solidFill>
                  <a:srgbClr val="595959"/>
                </a:solidFill>
                <a:latin typeface="Arial" panose="020B0604020202020204" pitchFamily="34" charset="0"/>
                <a:cs typeface="Arial" panose="020B0604020202020204" pitchFamily="34" charset="0"/>
              </a:rPr>
              <a:t>Beth Ferry</a:t>
            </a:r>
          </a:p>
          <a:p>
            <a:pPr marL="1200150" lvl="2" indent="-285750">
              <a:buFont typeface="Arial" panose="020B0604020202020204" pitchFamily="34" charset="0"/>
              <a:buChar char="•"/>
            </a:pPr>
            <a:r>
              <a:rPr lang="en-US" sz="2400" dirty="0" smtClean="0">
                <a:solidFill>
                  <a:schemeClr val="tx1">
                    <a:lumMod val="65000"/>
                    <a:lumOff val="35000"/>
                  </a:schemeClr>
                </a:solidFill>
                <a:latin typeface="Arial" panose="020B0604020202020204" pitchFamily="34" charset="0"/>
                <a:cs typeface="Arial" panose="020B0604020202020204" pitchFamily="34" charset="0"/>
                <a:hlinkClick r:id="rId5"/>
              </a:rPr>
              <a:t>franzeli@msu.edu</a:t>
            </a:r>
            <a:endParaRPr lang="en-US" sz="2400" dirty="0" smtClean="0">
              <a:solidFill>
                <a:schemeClr val="tx1">
                  <a:lumMod val="65000"/>
                  <a:lumOff val="35000"/>
                </a:schemeClr>
              </a:solidFill>
              <a:latin typeface="Arial" panose="020B0604020202020204" pitchFamily="34" charset="0"/>
              <a:cs typeface="Arial" panose="020B0604020202020204" pitchFamily="34" charset="0"/>
            </a:endParaRPr>
          </a:p>
          <a:p>
            <a:pPr lvl="2"/>
            <a:endParaRPr lang="en-US" sz="1000" dirty="0" smtClean="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smtClean="0">
                <a:solidFill>
                  <a:schemeClr val="tx1">
                    <a:lumMod val="65000"/>
                    <a:lumOff val="35000"/>
                  </a:schemeClr>
                </a:solidFill>
                <a:latin typeface="Arial" panose="020B0604020202020204" pitchFamily="34" charset="0"/>
                <a:cs typeface="Arial" panose="020B0604020202020204" pitchFamily="34" charset="0"/>
              </a:rPr>
              <a:t>Your Veterinarian </a:t>
            </a:r>
          </a:p>
          <a:p>
            <a:pPr marL="742950" lvl="1"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12560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823733"/>
            <a:ext cx="10972800" cy="480232"/>
          </a:xfrm>
        </p:spPr>
        <p:txBody>
          <a:bodyPr/>
          <a:lstStyle/>
          <a:p>
            <a:pPr algn="ctr"/>
            <a:r>
              <a:rPr lang="en-US" dirty="0" smtClean="0">
                <a:latin typeface="+mj-lt"/>
              </a:rPr>
              <a:t>What Changes are Happening? </a:t>
            </a:r>
            <a:endParaRPr lang="en-US" dirty="0">
              <a:latin typeface="+mj-lt"/>
            </a:endParaRPr>
          </a:p>
        </p:txBody>
      </p:sp>
      <p:sp>
        <p:nvSpPr>
          <p:cNvPr id="3" name="Text Placeholder 2"/>
          <p:cNvSpPr>
            <a:spLocks noGrp="1"/>
          </p:cNvSpPr>
          <p:nvPr>
            <p:ph type="body" idx="1"/>
          </p:nvPr>
        </p:nvSpPr>
        <p:spPr>
          <a:xfrm>
            <a:off x="508000" y="1653267"/>
            <a:ext cx="7536873" cy="4488915"/>
          </a:xfrm>
        </p:spPr>
        <p:txBody>
          <a:bodyPr/>
          <a:lstStyle/>
          <a:p>
            <a:r>
              <a:rPr lang="en-US" sz="3200" dirty="0" smtClean="0"/>
              <a:t> Medicated animal feed will be limited for all farmers, including youth.</a:t>
            </a:r>
          </a:p>
          <a:p>
            <a:pPr>
              <a:buNone/>
            </a:pPr>
            <a:endParaRPr lang="en-US" sz="1000" dirty="0" smtClean="0"/>
          </a:p>
          <a:p>
            <a:r>
              <a:rPr lang="en-US" sz="3200" dirty="0"/>
              <a:t> </a:t>
            </a:r>
            <a:r>
              <a:rPr lang="en-US" sz="3200" dirty="0" smtClean="0"/>
              <a:t>In order to buy some medicated feeds, you will need to have a Veterinary Feed Directive (VFD) from a veterinarian.</a:t>
            </a:r>
          </a:p>
          <a:p>
            <a:pPr>
              <a:buNone/>
            </a:pPr>
            <a:endParaRPr lang="en-US" sz="1000" dirty="0" smtClean="0"/>
          </a:p>
          <a:p>
            <a:r>
              <a:rPr lang="en-US" sz="3200" dirty="0" smtClean="0"/>
              <a:t> This does not include injectable medications.  </a:t>
            </a:r>
            <a:endParaRPr lang="en-US" sz="3200" dirty="0"/>
          </a:p>
        </p:txBody>
      </p:sp>
      <p:pic>
        <p:nvPicPr>
          <p:cNvPr id="4" name="Picture 3"/>
          <p:cNvPicPr>
            <a:picLocks noChangeAspect="1"/>
          </p:cNvPicPr>
          <p:nvPr/>
        </p:nvPicPr>
        <p:blipFill>
          <a:blip r:embed="rId3"/>
          <a:stretch>
            <a:fillRect/>
          </a:stretch>
        </p:blipFill>
        <p:spPr>
          <a:xfrm>
            <a:off x="8044873" y="2028948"/>
            <a:ext cx="3737552" cy="3737552"/>
          </a:xfrm>
          <a:prstGeom prst="rect">
            <a:avLst/>
          </a:prstGeom>
        </p:spPr>
      </p:pic>
    </p:spTree>
    <p:extLst>
      <p:ext uri="{BB962C8B-B14F-4D97-AF65-F5344CB8AC3E}">
        <p14:creationId xmlns:p14="http://schemas.microsoft.com/office/powerpoint/2010/main" val="19587531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831853"/>
            <a:ext cx="8229600" cy="479425"/>
          </a:xfrm>
        </p:spPr>
        <p:txBody>
          <a:bodyPr>
            <a:normAutofit fontScale="90000"/>
          </a:bodyPr>
          <a:lstStyle/>
          <a:p>
            <a:pPr>
              <a:defRPr/>
            </a:pPr>
            <a:r>
              <a:rPr lang="en-US" b="1" dirty="0" smtClean="0">
                <a:latin typeface="+mj-lt"/>
              </a:rPr>
              <a:t>Why are Changes Happening?</a:t>
            </a:r>
            <a:endParaRPr lang="en-US" b="1" dirty="0">
              <a:latin typeface="+mj-lt"/>
            </a:endParaRPr>
          </a:p>
        </p:txBody>
      </p:sp>
      <p:sp>
        <p:nvSpPr>
          <p:cNvPr id="12291" name="Content Placeholder 2"/>
          <p:cNvSpPr>
            <a:spLocks noGrp="1"/>
          </p:cNvSpPr>
          <p:nvPr>
            <p:ph idx="1"/>
          </p:nvPr>
        </p:nvSpPr>
        <p:spPr bwMode="auto">
          <a:xfrm>
            <a:off x="937491" y="1791136"/>
            <a:ext cx="8229600" cy="446188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Arial" panose="020B0604020202020204" pitchFamily="34" charset="0"/>
              <a:buChar char="•"/>
            </a:pPr>
            <a:r>
              <a:rPr lang="en-US" sz="2800" dirty="0" smtClean="0">
                <a:latin typeface="+mn-lt"/>
              </a:rPr>
              <a:t> To make sure the food we eat is safe! </a:t>
            </a:r>
          </a:p>
          <a:p>
            <a:pPr>
              <a:buNone/>
            </a:pPr>
            <a:endParaRPr lang="en-US" sz="1000" dirty="0" smtClean="0">
              <a:latin typeface="+mn-lt"/>
            </a:endParaRPr>
          </a:p>
          <a:p>
            <a:pPr>
              <a:buFont typeface="Arial" panose="020B0604020202020204" pitchFamily="34" charset="0"/>
              <a:buChar char="•"/>
            </a:pPr>
            <a:r>
              <a:rPr lang="en-US" sz="2800" dirty="0" smtClean="0">
                <a:latin typeface="+mn-lt"/>
              </a:rPr>
              <a:t> Some of the medications we feed animals are also used to treat people.  </a:t>
            </a:r>
          </a:p>
          <a:p>
            <a:pPr>
              <a:buNone/>
            </a:pPr>
            <a:endParaRPr lang="en-US" sz="1000" dirty="0" smtClean="0">
              <a:latin typeface="+mn-lt"/>
            </a:endParaRPr>
          </a:p>
          <a:p>
            <a:pPr>
              <a:buFont typeface="Arial" panose="020B0604020202020204" pitchFamily="34" charset="0"/>
              <a:buChar char="•"/>
            </a:pPr>
            <a:r>
              <a:rPr lang="en-US" altLang="en-US" sz="2800" dirty="0" smtClean="0">
                <a:latin typeface="+mn-lt"/>
              </a:rPr>
              <a:t> </a:t>
            </a:r>
            <a:r>
              <a:rPr lang="en-US" altLang="en-US" sz="2800" dirty="0" smtClean="0">
                <a:solidFill>
                  <a:srgbClr val="727272"/>
                </a:solidFill>
                <a:latin typeface="+mn-lt"/>
              </a:rPr>
              <a:t>Developing</a:t>
            </a:r>
            <a:r>
              <a:rPr lang="en-US" altLang="en-US" sz="2800" dirty="0" smtClean="0">
                <a:latin typeface="+mn-lt"/>
              </a:rPr>
              <a:t> </a:t>
            </a:r>
            <a:r>
              <a:rPr lang="en-US" altLang="en-US" sz="2800" dirty="0">
                <a:latin typeface="+mn-lt"/>
              </a:rPr>
              <a:t>antimicrobial resistance in both </a:t>
            </a:r>
            <a:r>
              <a:rPr lang="en-US" altLang="en-US" sz="2800" dirty="0" smtClean="0">
                <a:latin typeface="+mn-lt"/>
              </a:rPr>
              <a:t>people </a:t>
            </a:r>
            <a:r>
              <a:rPr lang="en-US" altLang="en-US" sz="2800" dirty="0">
                <a:latin typeface="+mn-lt"/>
              </a:rPr>
              <a:t>and </a:t>
            </a:r>
            <a:r>
              <a:rPr lang="en-US" altLang="en-US" sz="2800" dirty="0" smtClean="0">
                <a:latin typeface="+mn-lt"/>
              </a:rPr>
              <a:t>animals - </a:t>
            </a:r>
            <a:r>
              <a:rPr lang="en-US" altLang="en-US" sz="2800" dirty="0" smtClean="0">
                <a:solidFill>
                  <a:srgbClr val="C34B30"/>
                </a:solidFill>
                <a:latin typeface="+mn-lt"/>
              </a:rPr>
              <a:t>SUPER BUGS!</a:t>
            </a:r>
            <a:endParaRPr lang="en-US" altLang="en-US" sz="2800" dirty="0">
              <a:solidFill>
                <a:srgbClr val="C34B30"/>
              </a:solidFill>
              <a:latin typeface="+mn-lt"/>
            </a:endParaRPr>
          </a:p>
          <a:p>
            <a:pPr>
              <a:buNone/>
            </a:pPr>
            <a:endParaRPr lang="en-US" sz="1000" dirty="0" smtClean="0">
              <a:latin typeface="+mn-lt"/>
            </a:endParaRPr>
          </a:p>
          <a:p>
            <a:pPr>
              <a:buFont typeface="Arial" panose="020B0604020202020204" pitchFamily="34" charset="0"/>
              <a:buChar char="•"/>
            </a:pPr>
            <a:r>
              <a:rPr lang="en-US" sz="2800" dirty="0" smtClean="0">
                <a:latin typeface="+mn-lt"/>
              </a:rPr>
              <a:t> The Food </a:t>
            </a:r>
            <a:r>
              <a:rPr lang="en-US" sz="2800" dirty="0">
                <a:latin typeface="+mn-lt"/>
              </a:rPr>
              <a:t>and Drug Administration (FDA</a:t>
            </a:r>
            <a:r>
              <a:rPr lang="en-US" sz="2800" dirty="0" smtClean="0">
                <a:latin typeface="+mn-lt"/>
              </a:rPr>
              <a:t>) wants to make sure the medications we use to cure disease and keep us healthy work! </a:t>
            </a:r>
            <a:endParaRPr lang="en-US" altLang="en-US" sz="2800" dirty="0" smtClean="0">
              <a:latin typeface="+mn-lt"/>
            </a:endParaRPr>
          </a:p>
        </p:txBody>
      </p:sp>
      <p:pic>
        <p:nvPicPr>
          <p:cNvPr id="12292" name="Picture 2" descr="http://health.abc4.com/images/superbug.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90527" y="2113541"/>
            <a:ext cx="3733800" cy="303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64239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10" descr="https://animart.com/store/images/P/safeguard25%20lb%20bag.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3220" y="1599693"/>
            <a:ext cx="3157539" cy="3157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itle 1"/>
          <p:cNvSpPr>
            <a:spLocks noGrp="1"/>
          </p:cNvSpPr>
          <p:nvPr>
            <p:ph type="title"/>
          </p:nvPr>
        </p:nvSpPr>
        <p:spPr bwMode="auto">
          <a:xfrm>
            <a:off x="147782" y="747713"/>
            <a:ext cx="12044218" cy="98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sz="4400" b="1" dirty="0" smtClean="0">
                <a:latin typeface="+mj-lt"/>
              </a:rPr>
              <a:t>Will My Feed Need a </a:t>
            </a:r>
            <a:r>
              <a:rPr lang="en-US" altLang="en-US" sz="4400" dirty="0" smtClean="0">
                <a:latin typeface="+mj-lt"/>
              </a:rPr>
              <a:t>VFD?</a:t>
            </a:r>
            <a:endParaRPr lang="en-US" altLang="en-US" sz="4400" b="1" dirty="0" smtClean="0">
              <a:latin typeface="+mj-lt"/>
            </a:endParaRPr>
          </a:p>
        </p:txBody>
      </p:sp>
      <p:sp>
        <p:nvSpPr>
          <p:cNvPr id="22533" name="TextBox 11"/>
          <p:cNvSpPr txBox="1">
            <a:spLocks noChangeArrowheads="1"/>
          </p:cNvSpPr>
          <p:nvPr/>
        </p:nvSpPr>
        <p:spPr bwMode="auto">
          <a:xfrm>
            <a:off x="550861" y="1980704"/>
            <a:ext cx="674688" cy="307777"/>
          </a:xfrm>
          <a:prstGeom prst="rect">
            <a:avLst/>
          </a:prstGeom>
          <a:solidFill>
            <a:schemeClr val="bg1"/>
          </a:solidFill>
          <a:ln w="9525">
            <a:solidFill>
              <a:srgbClr val="92D050"/>
            </a:solidFill>
            <a:miter lim="800000"/>
            <a:headEnd/>
            <a:tailEnd/>
          </a:ln>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1400" b="1" kern="0" dirty="0">
                <a:solidFill>
                  <a:srgbClr val="000000"/>
                </a:solidFill>
                <a:cs typeface="Arial"/>
                <a:sym typeface="Arial"/>
              </a:rPr>
              <a:t>NO</a:t>
            </a:r>
          </a:p>
        </p:txBody>
      </p:sp>
      <p:pic>
        <p:nvPicPr>
          <p:cNvPr id="22534" name="Picture 2" descr="http://www.wattagnet.com/ext/resources/uploadedimages/WattAgNet/Products_and_Services/Manufacturer/Feed/05/154047.jpg?1429886140"/>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0632" y="4310636"/>
            <a:ext cx="2035175" cy="2597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13809" y="1483519"/>
            <a:ext cx="2122487" cy="308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2" descr="http://www.admani.com/show%20feeds/Images/ShowTec-SwineYELLOW-3D-bag-WEB.jpg"/>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4136360" y="4014642"/>
            <a:ext cx="2052639" cy="2835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7" name="Rectangle 13"/>
          <p:cNvSpPr>
            <a:spLocks noChangeArrowheads="1"/>
          </p:cNvSpPr>
          <p:nvPr/>
        </p:nvSpPr>
        <p:spPr bwMode="auto">
          <a:xfrm>
            <a:off x="4445814" y="6119092"/>
            <a:ext cx="1279525" cy="307777"/>
          </a:xfrm>
          <a:prstGeom prst="rect">
            <a:avLst/>
          </a:prstGeom>
          <a:solidFill>
            <a:srgbClr val="F6D379"/>
          </a:solidFill>
          <a:ln>
            <a:noFill/>
          </a:ln>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1400" b="1" kern="0" dirty="0">
                <a:solidFill>
                  <a:srgbClr val="000000"/>
                </a:solidFill>
                <a:cs typeface="Arial"/>
                <a:sym typeface="Arial"/>
              </a:rPr>
              <a:t>CTC/DEN</a:t>
            </a:r>
            <a:endParaRPr lang="en-US" altLang="en-US" sz="1400" kern="0" dirty="0">
              <a:solidFill>
                <a:srgbClr val="000000"/>
              </a:solidFill>
              <a:cs typeface="Arial"/>
              <a:sym typeface="Arial"/>
            </a:endParaRPr>
          </a:p>
        </p:txBody>
      </p:sp>
      <p:sp>
        <p:nvSpPr>
          <p:cNvPr id="22538" name="TextBox 14"/>
          <p:cNvSpPr txBox="1">
            <a:spLocks noChangeArrowheads="1"/>
          </p:cNvSpPr>
          <p:nvPr/>
        </p:nvSpPr>
        <p:spPr bwMode="auto">
          <a:xfrm>
            <a:off x="4984822" y="3155951"/>
            <a:ext cx="1120775" cy="584775"/>
          </a:xfrm>
          <a:prstGeom prst="rect">
            <a:avLst/>
          </a:prstGeom>
          <a:solidFill>
            <a:schemeClr val="bg1"/>
          </a:solidFill>
          <a:ln w="9525">
            <a:solidFill>
              <a:srgbClr val="7030A0"/>
            </a:solidFill>
            <a:miter lim="800000"/>
            <a:headEnd/>
            <a:tailEnd/>
          </a:ln>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3200" b="1" kern="0">
                <a:solidFill>
                  <a:srgbClr val="000000"/>
                </a:solidFill>
                <a:cs typeface="Arial"/>
                <a:sym typeface="Arial"/>
              </a:rPr>
              <a:t>YES</a:t>
            </a:r>
          </a:p>
        </p:txBody>
      </p:sp>
      <p:sp>
        <p:nvSpPr>
          <p:cNvPr id="16" name="TextBox 15"/>
          <p:cNvSpPr txBox="1"/>
          <p:nvPr/>
        </p:nvSpPr>
        <p:spPr>
          <a:xfrm>
            <a:off x="4525190" y="4123389"/>
            <a:ext cx="1120775" cy="584775"/>
          </a:xfrm>
          <a:prstGeom prst="rect">
            <a:avLst/>
          </a:prstGeom>
          <a:solidFill>
            <a:schemeClr val="bg1"/>
          </a:solidFill>
          <a:ln>
            <a:solidFill>
              <a:schemeClr val="tx2">
                <a:lumMod val="60000"/>
                <a:lumOff val="40000"/>
              </a:schemeClr>
            </a:solidFill>
          </a:ln>
        </p:spPr>
        <p:txBody>
          <a:bodyPr>
            <a:spAutoFit/>
          </a:bodyPr>
          <a:lstStyle/>
          <a:p>
            <a:pPr>
              <a:defRPr/>
            </a:pPr>
            <a:r>
              <a:rPr lang="en-US" sz="3200" b="1" kern="0" dirty="0">
                <a:solidFill>
                  <a:srgbClr val="000000"/>
                </a:solidFill>
                <a:cs typeface="Arial"/>
                <a:sym typeface="Arial"/>
              </a:rPr>
              <a:t>YES</a:t>
            </a:r>
          </a:p>
        </p:txBody>
      </p:sp>
      <p:sp>
        <p:nvSpPr>
          <p:cNvPr id="17" name="TextBox 16"/>
          <p:cNvSpPr txBox="1"/>
          <p:nvPr/>
        </p:nvSpPr>
        <p:spPr>
          <a:xfrm>
            <a:off x="1028901" y="5534317"/>
            <a:ext cx="1120775" cy="584775"/>
          </a:xfrm>
          <a:prstGeom prst="rect">
            <a:avLst/>
          </a:prstGeom>
          <a:solidFill>
            <a:schemeClr val="bg1"/>
          </a:solidFill>
          <a:ln>
            <a:solidFill>
              <a:schemeClr val="accent2">
                <a:lumMod val="40000"/>
                <a:lumOff val="60000"/>
              </a:schemeClr>
            </a:solidFill>
          </a:ln>
        </p:spPr>
        <p:txBody>
          <a:bodyPr>
            <a:spAutoFit/>
          </a:bodyPr>
          <a:lstStyle/>
          <a:p>
            <a:pPr>
              <a:defRPr/>
            </a:pPr>
            <a:r>
              <a:rPr lang="en-US" sz="3200" b="1" kern="0" dirty="0">
                <a:solidFill>
                  <a:srgbClr val="000000"/>
                </a:solidFill>
                <a:cs typeface="Arial"/>
                <a:sym typeface="Arial"/>
              </a:rPr>
              <a:t>YES</a:t>
            </a:r>
          </a:p>
        </p:txBody>
      </p:sp>
      <p:sp>
        <p:nvSpPr>
          <p:cNvPr id="22541" name="TextBox 17"/>
          <p:cNvSpPr txBox="1">
            <a:spLocks noChangeArrowheads="1"/>
          </p:cNvSpPr>
          <p:nvPr/>
        </p:nvSpPr>
        <p:spPr bwMode="auto">
          <a:xfrm>
            <a:off x="2862984" y="5226762"/>
            <a:ext cx="1120775" cy="584775"/>
          </a:xfrm>
          <a:prstGeom prst="rect">
            <a:avLst/>
          </a:prstGeom>
          <a:solidFill>
            <a:schemeClr val="bg1"/>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3200" b="1" kern="0" dirty="0">
                <a:solidFill>
                  <a:srgbClr val="000000"/>
                </a:solidFill>
                <a:cs typeface="Arial"/>
                <a:sym typeface="Arial"/>
              </a:rPr>
              <a:t>YES</a:t>
            </a:r>
          </a:p>
        </p:txBody>
      </p:sp>
      <p:pic>
        <p:nvPicPr>
          <p:cNvPr id="22542" name="Picture 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332724" y="1513771"/>
            <a:ext cx="1981200" cy="316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p:nvPr/>
        </p:nvSpPr>
        <p:spPr>
          <a:xfrm>
            <a:off x="3310659" y="3220817"/>
            <a:ext cx="673100" cy="307777"/>
          </a:xfrm>
          <a:prstGeom prst="rect">
            <a:avLst/>
          </a:prstGeom>
          <a:solidFill>
            <a:schemeClr val="bg1"/>
          </a:solidFill>
          <a:ln>
            <a:solidFill>
              <a:schemeClr val="accent2">
                <a:lumMod val="75000"/>
              </a:schemeClr>
            </a:solidFill>
          </a:ln>
        </p:spPr>
        <p:txBody>
          <a:bodyPr>
            <a:spAutoFit/>
          </a:bodyPr>
          <a:lstStyle/>
          <a:p>
            <a:pPr>
              <a:defRPr/>
            </a:pPr>
            <a:r>
              <a:rPr lang="en-US" sz="1400" b="1" kern="0" dirty="0">
                <a:solidFill>
                  <a:srgbClr val="000000"/>
                </a:solidFill>
                <a:cs typeface="Arial"/>
                <a:sym typeface="Arial"/>
              </a:rPr>
              <a:t>NO</a:t>
            </a:r>
          </a:p>
        </p:txBody>
      </p:sp>
      <p:pic>
        <p:nvPicPr>
          <p:cNvPr id="22530" name="Picture 4" descr="https://animart.com/store/images/P/aureomycin-50-granular.jpg"/>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76355" y="4654656"/>
            <a:ext cx="2293937" cy="229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521040" y="1728788"/>
            <a:ext cx="4341091" cy="4093428"/>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solidFill>
                  <a:srgbClr val="595959"/>
                </a:solidFill>
              </a:rPr>
              <a:t>A list of all medication requiring a VFD is on the FDA website: </a:t>
            </a:r>
          </a:p>
          <a:p>
            <a:pPr marL="742950" lvl="1" indent="-285750">
              <a:buFont typeface="Arial" panose="020B0604020202020204" pitchFamily="34" charset="0"/>
              <a:buChar char="•"/>
            </a:pPr>
            <a:r>
              <a:rPr lang="en-US" sz="2000" dirty="0" smtClean="0">
                <a:solidFill>
                  <a:srgbClr val="0070C0"/>
                </a:solidFill>
                <a:hlinkClick r:id="rId9"/>
              </a:rPr>
              <a:t>http</a:t>
            </a:r>
            <a:r>
              <a:rPr lang="en-US" sz="2000" dirty="0">
                <a:solidFill>
                  <a:srgbClr val="0070C0"/>
                </a:solidFill>
                <a:hlinkClick r:id="rId9"/>
              </a:rPr>
              <a:t>://www.fda.gov/AnimalVeterinary/DevelopmentApprovalProcess/ucm482107.htm</a:t>
            </a:r>
            <a:r>
              <a:rPr lang="en-US" sz="2000" dirty="0" smtClean="0">
                <a:solidFill>
                  <a:srgbClr val="0070C0"/>
                </a:solidFill>
              </a:rPr>
              <a:t>.</a:t>
            </a:r>
          </a:p>
          <a:p>
            <a:endParaRPr lang="en-US" sz="1000" dirty="0" smtClean="0">
              <a:solidFill>
                <a:srgbClr val="0070C0"/>
              </a:solidFill>
            </a:endParaRPr>
          </a:p>
          <a:p>
            <a:pPr marL="285750" indent="-285750">
              <a:buFont typeface="Arial" panose="020B0604020202020204" pitchFamily="34" charset="0"/>
              <a:buChar char="•"/>
            </a:pPr>
            <a:r>
              <a:rPr lang="en-US" sz="2000" dirty="0" smtClean="0">
                <a:solidFill>
                  <a:srgbClr val="595959"/>
                </a:solidFill>
              </a:rPr>
              <a:t>Commonly used feed examples that now require a VFD include:</a:t>
            </a:r>
          </a:p>
          <a:p>
            <a:pPr marL="742950" lvl="1" indent="-285750">
              <a:buFont typeface="Arial" panose="020B0604020202020204" pitchFamily="34" charset="0"/>
              <a:buChar char="•"/>
            </a:pPr>
            <a:r>
              <a:rPr lang="en-US" sz="2000" dirty="0" smtClean="0">
                <a:solidFill>
                  <a:srgbClr val="595959"/>
                </a:solidFill>
              </a:rPr>
              <a:t>Milk Replacers</a:t>
            </a:r>
          </a:p>
          <a:p>
            <a:pPr marL="742950" lvl="1" indent="-285750">
              <a:buFont typeface="Arial" panose="020B0604020202020204" pitchFamily="34" charset="0"/>
              <a:buChar char="•"/>
            </a:pPr>
            <a:r>
              <a:rPr lang="en-US" sz="2000" dirty="0" smtClean="0">
                <a:solidFill>
                  <a:srgbClr val="595959"/>
                </a:solidFill>
              </a:rPr>
              <a:t>Chlortetracycline (CTC)</a:t>
            </a:r>
          </a:p>
          <a:p>
            <a:pPr marL="742950" lvl="1" indent="-285750">
              <a:buFont typeface="Arial" panose="020B0604020202020204" pitchFamily="34" charset="0"/>
              <a:buChar char="•"/>
            </a:pPr>
            <a:r>
              <a:rPr lang="en-US" sz="2000" dirty="0" err="1" smtClean="0">
                <a:solidFill>
                  <a:srgbClr val="595959"/>
                </a:solidFill>
              </a:rPr>
              <a:t>Lincomycin</a:t>
            </a:r>
            <a:r>
              <a:rPr lang="en-US" sz="2000" dirty="0" smtClean="0">
                <a:solidFill>
                  <a:srgbClr val="595959"/>
                </a:solidFill>
              </a:rPr>
              <a:t> (</a:t>
            </a:r>
            <a:r>
              <a:rPr lang="en-US" sz="2000" dirty="0" err="1" smtClean="0">
                <a:solidFill>
                  <a:srgbClr val="595959"/>
                </a:solidFill>
              </a:rPr>
              <a:t>lincomix</a:t>
            </a:r>
            <a:r>
              <a:rPr lang="en-US" sz="2000" dirty="0" smtClean="0">
                <a:solidFill>
                  <a:srgbClr val="595959"/>
                </a:solidFill>
              </a:rPr>
              <a:t>)</a:t>
            </a:r>
          </a:p>
          <a:p>
            <a:pPr marL="742950" lvl="1" indent="-285750">
              <a:buFont typeface="Arial" panose="020B0604020202020204" pitchFamily="34" charset="0"/>
              <a:buChar char="•"/>
            </a:pPr>
            <a:r>
              <a:rPr lang="en-US" sz="2000" dirty="0" err="1" smtClean="0">
                <a:solidFill>
                  <a:srgbClr val="595959"/>
                </a:solidFill>
              </a:rPr>
              <a:t>Tylosin</a:t>
            </a:r>
            <a:r>
              <a:rPr lang="en-US" sz="2000" dirty="0" smtClean="0">
                <a:solidFill>
                  <a:srgbClr val="595959"/>
                </a:solidFill>
              </a:rPr>
              <a:t> (</a:t>
            </a:r>
            <a:r>
              <a:rPr lang="en-US" sz="2000" dirty="0" err="1" smtClean="0">
                <a:solidFill>
                  <a:srgbClr val="595959"/>
                </a:solidFill>
              </a:rPr>
              <a:t>Tylan</a:t>
            </a:r>
            <a:r>
              <a:rPr lang="en-US" sz="2000" dirty="0" smtClean="0">
                <a:solidFill>
                  <a:srgbClr val="595959"/>
                </a:solidFill>
              </a:rPr>
              <a:t>)</a:t>
            </a:r>
          </a:p>
          <a:p>
            <a:pPr marL="742950" lvl="1" indent="-285750">
              <a:buFont typeface="Arial" panose="020B0604020202020204" pitchFamily="34" charset="0"/>
              <a:buChar char="•"/>
            </a:pPr>
            <a:r>
              <a:rPr lang="en-US" sz="2000" dirty="0" err="1" smtClean="0">
                <a:solidFill>
                  <a:srgbClr val="595959"/>
                </a:solidFill>
              </a:rPr>
              <a:t>Oxytetracycline</a:t>
            </a:r>
            <a:r>
              <a:rPr lang="en-US" sz="2000" dirty="0" smtClean="0">
                <a:solidFill>
                  <a:srgbClr val="595959"/>
                </a:solidFill>
              </a:rPr>
              <a:t> </a:t>
            </a:r>
          </a:p>
        </p:txBody>
      </p:sp>
    </p:spTree>
    <p:extLst>
      <p:ext uri="{BB962C8B-B14F-4D97-AF65-F5344CB8AC3E}">
        <p14:creationId xmlns:p14="http://schemas.microsoft.com/office/powerpoint/2010/main" val="6643544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5184789" y="-357744"/>
            <a:ext cx="7395089" cy="8449788"/>
          </a:xfrm>
          <a:prstGeom prst="rect">
            <a:avLst/>
          </a:prstGeom>
        </p:spPr>
      </p:pic>
      <p:sp>
        <p:nvSpPr>
          <p:cNvPr id="2" name="Title 1"/>
          <p:cNvSpPr>
            <a:spLocks noGrp="1"/>
          </p:cNvSpPr>
          <p:nvPr>
            <p:ph type="title"/>
          </p:nvPr>
        </p:nvSpPr>
        <p:spPr>
          <a:xfrm>
            <a:off x="129862" y="683420"/>
            <a:ext cx="8229600" cy="481012"/>
          </a:xfrm>
        </p:spPr>
        <p:txBody>
          <a:bodyPr>
            <a:noAutofit/>
          </a:bodyPr>
          <a:lstStyle/>
          <a:p>
            <a:pPr algn="ctr">
              <a:defRPr/>
            </a:pPr>
            <a:r>
              <a:rPr lang="en-US" sz="4000" dirty="0" smtClean="0">
                <a:latin typeface="+mj-lt"/>
              </a:rPr>
              <a:t>How do you </a:t>
            </a:r>
            <a:r>
              <a:rPr lang="en-US" sz="4000" dirty="0">
                <a:latin typeface="+mj-lt"/>
              </a:rPr>
              <a:t>K</a:t>
            </a:r>
            <a:r>
              <a:rPr lang="en-US" sz="4000" dirty="0" smtClean="0">
                <a:latin typeface="+mj-lt"/>
              </a:rPr>
              <a:t>now if a Drug </a:t>
            </a:r>
            <a:br>
              <a:rPr lang="en-US" sz="4000" dirty="0" smtClean="0">
                <a:latin typeface="+mj-lt"/>
              </a:rPr>
            </a:br>
            <a:r>
              <a:rPr lang="en-US" sz="4000" dirty="0" smtClean="0">
                <a:latin typeface="+mj-lt"/>
              </a:rPr>
              <a:t>is a </a:t>
            </a:r>
            <a:r>
              <a:rPr lang="en-US" sz="4000" b="1" dirty="0" smtClean="0">
                <a:latin typeface="+mj-lt"/>
              </a:rPr>
              <a:t>VFD Drug? </a:t>
            </a:r>
            <a:endParaRPr lang="en-US" sz="4000" b="1" dirty="0">
              <a:latin typeface="+mj-lt"/>
            </a:endParaRPr>
          </a:p>
        </p:txBody>
      </p:sp>
      <p:sp>
        <p:nvSpPr>
          <p:cNvPr id="3" name="Content Placeholder 2"/>
          <p:cNvSpPr>
            <a:spLocks noGrp="1"/>
          </p:cNvSpPr>
          <p:nvPr>
            <p:ph idx="1"/>
          </p:nvPr>
        </p:nvSpPr>
        <p:spPr bwMode="auto">
          <a:xfrm>
            <a:off x="375179" y="2127558"/>
            <a:ext cx="8229600" cy="4303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Arial" panose="020B0604020202020204" pitchFamily="34" charset="0"/>
              <a:buChar char="•"/>
            </a:pPr>
            <a:r>
              <a:rPr lang="en-US" altLang="en-US" sz="2800" dirty="0" smtClean="0">
                <a:latin typeface="+mn-lt"/>
              </a:rPr>
              <a:t> Read the feed label.</a:t>
            </a:r>
          </a:p>
          <a:p>
            <a:pPr>
              <a:buNone/>
            </a:pPr>
            <a:endParaRPr lang="en-US" altLang="en-US" sz="1050" dirty="0" smtClean="0">
              <a:latin typeface="+mn-lt"/>
            </a:endParaRPr>
          </a:p>
          <a:p>
            <a:pPr>
              <a:buFont typeface="Arial" panose="020B0604020202020204" pitchFamily="34" charset="0"/>
              <a:buChar char="•"/>
            </a:pPr>
            <a:r>
              <a:rPr lang="en-US" altLang="en-US" sz="2800" dirty="0">
                <a:latin typeface="+mn-lt"/>
              </a:rPr>
              <a:t> </a:t>
            </a:r>
            <a:r>
              <a:rPr lang="en-US" altLang="en-US" sz="2800" dirty="0" smtClean="0">
                <a:latin typeface="+mn-lt"/>
              </a:rPr>
              <a:t>Feed mills or animal feed supply stores will not be able to sell feeds that need a VFD without proof from the veterinarian. </a:t>
            </a:r>
          </a:p>
          <a:p>
            <a:pPr>
              <a:buNone/>
            </a:pPr>
            <a:endParaRPr lang="en-US" altLang="en-US" sz="1050" dirty="0">
              <a:latin typeface="+mn-lt"/>
            </a:endParaRPr>
          </a:p>
          <a:p>
            <a:pPr>
              <a:buFont typeface="Arial" panose="020B0604020202020204" pitchFamily="34" charset="0"/>
              <a:buChar char="•"/>
            </a:pPr>
            <a:r>
              <a:rPr lang="en-US" altLang="en-US" sz="2800" dirty="0">
                <a:latin typeface="+mn-lt"/>
              </a:rPr>
              <a:t> </a:t>
            </a:r>
            <a:r>
              <a:rPr lang="en-US" altLang="en-US" sz="2800" dirty="0" smtClean="0">
                <a:latin typeface="+mn-lt"/>
              </a:rPr>
              <a:t>The feed label should say: </a:t>
            </a:r>
            <a:r>
              <a:rPr lang="en-US" altLang="en-US" sz="2800" i="1" dirty="0">
                <a:solidFill>
                  <a:srgbClr val="FF0000"/>
                </a:solidFill>
                <a:latin typeface="+mn-lt"/>
              </a:rPr>
              <a:t>Federal law restricts medicated feed containing this veterinary feed directive (VFD) drug to use by or on the order of a licensed veterinarian</a:t>
            </a:r>
            <a:r>
              <a:rPr lang="en-US" altLang="en-US" sz="2800" i="1" dirty="0" smtClean="0">
                <a:solidFill>
                  <a:srgbClr val="FF0000"/>
                </a:solidFill>
                <a:latin typeface="+mn-lt"/>
              </a:rPr>
              <a:t>.</a:t>
            </a:r>
            <a:endParaRPr lang="en-US" altLang="en-US" sz="2800" i="1" dirty="0">
              <a:solidFill>
                <a:srgbClr val="FF0000"/>
              </a:solidFill>
              <a:latin typeface="+mn-lt"/>
            </a:endParaRPr>
          </a:p>
        </p:txBody>
      </p:sp>
      <p:sp>
        <p:nvSpPr>
          <p:cNvPr id="8" name="Oval 7"/>
          <p:cNvSpPr/>
          <p:nvPr/>
        </p:nvSpPr>
        <p:spPr>
          <a:xfrm>
            <a:off x="9024205" y="1260764"/>
            <a:ext cx="818296" cy="3232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8934450" y="1894525"/>
            <a:ext cx="1524000" cy="3879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5"/>
          <a:stretch>
            <a:fillRect/>
          </a:stretch>
        </p:blipFill>
        <p:spPr>
          <a:xfrm>
            <a:off x="8808879" y="5911036"/>
            <a:ext cx="2356391" cy="905402"/>
          </a:xfrm>
          <a:prstGeom prst="rect">
            <a:avLst/>
          </a:prstGeom>
        </p:spPr>
      </p:pic>
    </p:spTree>
    <p:custDataLst>
      <p:tags r:id="rId1"/>
    </p:custDataLst>
    <p:extLst>
      <p:ext uri="{BB962C8B-B14F-4D97-AF65-F5344CB8AC3E}">
        <p14:creationId xmlns:p14="http://schemas.microsoft.com/office/powerpoint/2010/main" val="38947430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0" y="5347110"/>
            <a:ext cx="2729253" cy="1356484"/>
          </a:xfrm>
          <a:prstGeom prst="rect">
            <a:avLst/>
          </a:prstGeom>
        </p:spPr>
      </p:pic>
      <p:sp>
        <p:nvSpPr>
          <p:cNvPr id="28674" name="Title 1"/>
          <p:cNvSpPr>
            <a:spLocks noGrp="1"/>
          </p:cNvSpPr>
          <p:nvPr>
            <p:ph type="title"/>
          </p:nvPr>
        </p:nvSpPr>
        <p:spPr bwMode="auto">
          <a:xfrm>
            <a:off x="1846263" y="747713"/>
            <a:ext cx="8597900" cy="98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lgn="ctr"/>
            <a:r>
              <a:rPr lang="en-US" altLang="en-US" b="1" dirty="0" smtClean="0">
                <a:latin typeface="Arial" panose="020B0604020202020204" pitchFamily="34" charset="0"/>
                <a:cs typeface="Arial" panose="020B0604020202020204" pitchFamily="34" charset="0"/>
              </a:rPr>
              <a:t>How Do I Get a VFD?</a:t>
            </a:r>
          </a:p>
        </p:txBody>
      </p:sp>
      <p:sp>
        <p:nvSpPr>
          <p:cNvPr id="3" name="Content Placeholder 2"/>
          <p:cNvSpPr>
            <a:spLocks noGrp="1"/>
          </p:cNvSpPr>
          <p:nvPr>
            <p:ph idx="1"/>
          </p:nvPr>
        </p:nvSpPr>
        <p:spPr>
          <a:xfrm>
            <a:off x="426857" y="1480926"/>
            <a:ext cx="11136252" cy="4157943"/>
          </a:xfrm>
        </p:spPr>
        <p:txBody>
          <a:bodyPr/>
          <a:lstStyle/>
          <a:p>
            <a:pPr lvl="1">
              <a:defRPr/>
            </a:pPr>
            <a:r>
              <a:rPr lang="en-US" dirty="0" smtClean="0">
                <a:latin typeface="Arial" panose="020B0604020202020204" pitchFamily="34" charset="0"/>
                <a:cs typeface="Arial" panose="020B0604020202020204" pitchFamily="34" charset="0"/>
              </a:rPr>
              <a:t>To get a VFD, you must go through a licensed veterinarian. </a:t>
            </a:r>
          </a:p>
          <a:p>
            <a:pPr marL="457188" lvl="1" indent="0">
              <a:buNone/>
              <a:defRPr/>
            </a:pPr>
            <a:endParaRPr lang="en-US" sz="1000" dirty="0" smtClean="0">
              <a:latin typeface="Arial" panose="020B0604020202020204" pitchFamily="34" charset="0"/>
              <a:cs typeface="Arial" panose="020B0604020202020204" pitchFamily="34" charset="0"/>
            </a:endParaRPr>
          </a:p>
          <a:p>
            <a:pPr lvl="1">
              <a:defRPr/>
            </a:pPr>
            <a:r>
              <a:rPr lang="en-US" dirty="0" smtClean="0">
                <a:latin typeface="Arial" panose="020B0604020202020204" pitchFamily="34" charset="0"/>
                <a:cs typeface="Arial" panose="020B0604020202020204" pitchFamily="34" charset="0"/>
              </a:rPr>
              <a:t>You must have a Veterinarian Client Patient Relationship (VCPR) with that veterinarian.</a:t>
            </a:r>
          </a:p>
          <a:p>
            <a:pPr lvl="2">
              <a:defRPr/>
            </a:pPr>
            <a:r>
              <a:rPr lang="en-US" sz="1800" dirty="0" smtClean="0">
                <a:solidFill>
                  <a:srgbClr val="595959"/>
                </a:solidFill>
                <a:latin typeface="Arial" panose="020B0604020202020204" pitchFamily="34" charset="0"/>
                <a:cs typeface="Arial" panose="020B0604020202020204" pitchFamily="34" charset="0"/>
              </a:rPr>
              <a:t>They have seen your operation.</a:t>
            </a:r>
          </a:p>
          <a:p>
            <a:pPr lvl="2">
              <a:defRPr/>
            </a:pPr>
            <a:r>
              <a:rPr lang="en-US" sz="1800" dirty="0" smtClean="0">
                <a:solidFill>
                  <a:srgbClr val="595959"/>
                </a:solidFill>
                <a:latin typeface="Arial" panose="020B0604020202020204" pitchFamily="34" charset="0"/>
                <a:cs typeface="Arial" panose="020B0604020202020204" pitchFamily="34" charset="0"/>
              </a:rPr>
              <a:t>They know how you take care of your animals.</a:t>
            </a:r>
          </a:p>
          <a:p>
            <a:pPr lvl="2">
              <a:defRPr/>
            </a:pPr>
            <a:r>
              <a:rPr lang="en-US" sz="1800" dirty="0" smtClean="0">
                <a:solidFill>
                  <a:srgbClr val="595959"/>
                </a:solidFill>
                <a:latin typeface="Arial" panose="020B0604020202020204" pitchFamily="34" charset="0"/>
                <a:cs typeface="Arial" panose="020B0604020202020204" pitchFamily="34" charset="0"/>
              </a:rPr>
              <a:t>They do NOT have to make a farm visit every time you need to buy feed!</a:t>
            </a:r>
          </a:p>
          <a:p>
            <a:pPr marL="914377" lvl="2" indent="0">
              <a:buNone/>
              <a:defRPr/>
            </a:pPr>
            <a:endParaRPr lang="en-US" sz="1000" dirty="0" smtClean="0">
              <a:latin typeface="Arial" panose="020B0604020202020204" pitchFamily="34" charset="0"/>
              <a:cs typeface="Arial" panose="020B0604020202020204" pitchFamily="34" charset="0"/>
            </a:endParaRPr>
          </a:p>
          <a:p>
            <a:pPr lvl="1">
              <a:defRPr/>
            </a:pPr>
            <a:r>
              <a:rPr lang="en-US" sz="2200" dirty="0" smtClean="0">
                <a:latin typeface="Arial" panose="020B0604020202020204" pitchFamily="34" charset="0"/>
                <a:cs typeface="Arial" panose="020B0604020202020204" pitchFamily="34" charset="0"/>
              </a:rPr>
              <a:t>The veterinarian will give you (or send directly to the feed mill) a VFD form so that you can buy medicated feed. </a:t>
            </a:r>
            <a:endParaRPr lang="en-US" sz="22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78551" y="5349094"/>
            <a:ext cx="2031749" cy="135450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33140" y="5371266"/>
            <a:ext cx="1983978" cy="1322784"/>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14403" y="5371266"/>
            <a:ext cx="1746876" cy="1324174"/>
          </a:xfrm>
          <a:prstGeom prst="rect">
            <a:avLst/>
          </a:prstGeom>
        </p:spPr>
      </p:pic>
      <p:pic>
        <p:nvPicPr>
          <p:cNvPr id="13" name="Picture 12"/>
          <p:cNvPicPr>
            <a:picLocks noChangeAspect="1"/>
          </p:cNvPicPr>
          <p:nvPr/>
        </p:nvPicPr>
        <p:blipFill>
          <a:blip r:embed="rId7"/>
          <a:stretch>
            <a:fillRect/>
          </a:stretch>
        </p:blipFill>
        <p:spPr>
          <a:xfrm>
            <a:off x="4221179" y="5338065"/>
            <a:ext cx="1807979" cy="1355985"/>
          </a:xfrm>
          <a:prstGeom prst="rect">
            <a:avLst/>
          </a:prstGeom>
        </p:spPr>
      </p:pic>
      <p:pic>
        <p:nvPicPr>
          <p:cNvPr id="14" name="Picture 13"/>
          <p:cNvPicPr>
            <a:picLocks noChangeAspect="1"/>
          </p:cNvPicPr>
          <p:nvPr/>
        </p:nvPicPr>
        <p:blipFill>
          <a:blip r:embed="rId8"/>
          <a:stretch>
            <a:fillRect/>
          </a:stretch>
        </p:blipFill>
        <p:spPr>
          <a:xfrm flipH="1">
            <a:off x="9761279" y="5371266"/>
            <a:ext cx="2420666" cy="1322784"/>
          </a:xfrm>
          <a:prstGeom prst="rect">
            <a:avLst/>
          </a:prstGeom>
        </p:spPr>
      </p:pic>
      <p:cxnSp>
        <p:nvCxnSpPr>
          <p:cNvPr id="16" name="Straight Connector 15"/>
          <p:cNvCxnSpPr/>
          <p:nvPr/>
        </p:nvCxnSpPr>
        <p:spPr>
          <a:xfrm>
            <a:off x="0" y="5317325"/>
            <a:ext cx="12181945" cy="19748"/>
          </a:xfrm>
          <a:prstGeom prst="line">
            <a:avLst/>
          </a:prstGeom>
          <a:ln w="60325">
            <a:solidFill>
              <a:srgbClr val="8DC847"/>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0" y="6717377"/>
            <a:ext cx="12181945" cy="19748"/>
          </a:xfrm>
          <a:prstGeom prst="line">
            <a:avLst/>
          </a:prstGeom>
          <a:ln w="60325">
            <a:solidFill>
              <a:srgbClr val="8DC84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0440789"/>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9891" y="749845"/>
            <a:ext cx="7435273" cy="1402229"/>
          </a:xfrm>
        </p:spPr>
        <p:txBody>
          <a:bodyPr>
            <a:normAutofit/>
          </a:bodyPr>
          <a:lstStyle/>
          <a:p>
            <a:pPr algn="ctr"/>
            <a:r>
              <a:rPr lang="en-US" b="1" dirty="0" smtClean="0">
                <a:latin typeface="Arial" panose="020B0604020202020204" pitchFamily="34" charset="0"/>
                <a:cs typeface="Arial" panose="020B0604020202020204" pitchFamily="34" charset="0"/>
              </a:rPr>
              <a:t>Why Can’t I use my Medicated Feed all the </a:t>
            </a:r>
            <a:r>
              <a:rPr lang="en-US" b="1" dirty="0">
                <a:latin typeface="Arial" panose="020B0604020202020204" pitchFamily="34" charset="0"/>
                <a:cs typeface="Arial" panose="020B0604020202020204" pitchFamily="34" charset="0"/>
              </a:rPr>
              <a:t>T</a:t>
            </a:r>
            <a:r>
              <a:rPr lang="en-US" b="1" dirty="0" smtClean="0">
                <a:latin typeface="Arial" panose="020B0604020202020204" pitchFamily="34" charset="0"/>
                <a:cs typeface="Arial" panose="020B0604020202020204" pitchFamily="34" charset="0"/>
              </a:rPr>
              <a:t>ime?</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211782" y="2059670"/>
            <a:ext cx="7370617" cy="4066495"/>
          </a:xfrm>
        </p:spPr>
        <p:txBody>
          <a:bodyPr/>
          <a:lstStyle/>
          <a:p>
            <a:r>
              <a:rPr lang="en-US" dirty="0" smtClean="0">
                <a:latin typeface="Arial" panose="020B0604020202020204" pitchFamily="34" charset="0"/>
                <a:cs typeface="Arial" panose="020B0604020202020204" pitchFamily="34" charset="0"/>
              </a:rPr>
              <a:t>Healthy animals don’t need medications all the time.</a:t>
            </a:r>
          </a:p>
          <a:p>
            <a:pPr marL="0" indent="0">
              <a:buNone/>
            </a:pPr>
            <a:endParaRPr lang="en-US" sz="1000"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Medications should only be used when your animal is sick.</a:t>
            </a:r>
          </a:p>
          <a:p>
            <a:pPr marL="0" indent="0">
              <a:buNone/>
            </a:pPr>
            <a:endParaRPr lang="en-US" sz="1000"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This is part of the changes to the Veterinary Feed Directive – called duration of use. </a:t>
            </a:r>
            <a:endParaRPr lang="en-US"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25604" t="-1" r="11140" b="13621"/>
          <a:stretch/>
        </p:blipFill>
        <p:spPr>
          <a:xfrm>
            <a:off x="531091" y="876300"/>
            <a:ext cx="3327400" cy="4819650"/>
          </a:xfrm>
          <a:prstGeom prst="rect">
            <a:avLst/>
          </a:prstGeom>
        </p:spPr>
      </p:pic>
      <p:sp>
        <p:nvSpPr>
          <p:cNvPr id="5" name="Oval 4"/>
          <p:cNvSpPr/>
          <p:nvPr/>
        </p:nvSpPr>
        <p:spPr>
          <a:xfrm>
            <a:off x="1181100" y="4210051"/>
            <a:ext cx="2027382" cy="425449"/>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90209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838201"/>
            <a:ext cx="8686800" cy="481013"/>
          </a:xfrm>
        </p:spPr>
        <p:txBody>
          <a:bodyPr>
            <a:normAutofit fontScale="90000"/>
          </a:bodyPr>
          <a:lstStyle/>
          <a:p>
            <a:pPr algn="ctr">
              <a:defRPr/>
            </a:pPr>
            <a:r>
              <a:rPr lang="en-US" b="1" dirty="0" smtClean="0">
                <a:latin typeface="Arial" panose="020B0604020202020204" pitchFamily="34" charset="0"/>
                <a:cs typeface="Arial" panose="020B0604020202020204" pitchFamily="34" charset="0"/>
              </a:rPr>
              <a:t>What Do I Need To </a:t>
            </a:r>
            <a:r>
              <a:rPr lang="en-US" b="1" dirty="0">
                <a:latin typeface="Arial" panose="020B0604020202020204" pitchFamily="34" charset="0"/>
                <a:cs typeface="Arial" panose="020B0604020202020204" pitchFamily="34" charset="0"/>
              </a:rPr>
              <a:t>D</a:t>
            </a:r>
            <a:r>
              <a:rPr lang="en-US" b="1" dirty="0" smtClean="0">
                <a:latin typeface="Arial" panose="020B0604020202020204" pitchFamily="34" charset="0"/>
                <a:cs typeface="Arial" panose="020B0604020202020204" pitchFamily="34" charset="0"/>
              </a:rPr>
              <a:t>o Now?</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64836" y="1679123"/>
            <a:ext cx="8229600" cy="4648200"/>
          </a:xfrm>
        </p:spPr>
        <p:txBody>
          <a:bodyPr/>
          <a:lstStyle/>
          <a:p>
            <a:pPr>
              <a:defRPr/>
            </a:pPr>
            <a:r>
              <a:rPr lang="en-US" sz="2400" dirty="0">
                <a:latin typeface="Arial" panose="020B0604020202020204" pitchFamily="34" charset="0"/>
                <a:cs typeface="Arial" panose="020B0604020202020204" pitchFamily="34" charset="0"/>
              </a:rPr>
              <a:t>Establish a VCPR immediately</a:t>
            </a:r>
            <a:r>
              <a:rPr lang="en-US" sz="2400" dirty="0" smtClean="0">
                <a:latin typeface="Arial" panose="020B0604020202020204" pitchFamily="34" charset="0"/>
                <a:cs typeface="Arial" panose="020B0604020202020204" pitchFamily="34" charset="0"/>
              </a:rPr>
              <a:t>.</a:t>
            </a:r>
          </a:p>
          <a:p>
            <a:pPr lvl="1">
              <a:defRPr/>
            </a:pPr>
            <a:r>
              <a:rPr lang="en-US" sz="2000" dirty="0" smtClean="0">
                <a:latin typeface="Arial" panose="020B0604020202020204" pitchFamily="34" charset="0"/>
                <a:cs typeface="Arial" panose="020B0604020202020204" pitchFamily="34" charset="0"/>
              </a:rPr>
              <a:t>Find a veterinarian that you can work with and ask questions. </a:t>
            </a:r>
          </a:p>
          <a:p>
            <a:pPr marL="457200" lvl="1" indent="0">
              <a:buNone/>
              <a:defRPr/>
            </a:pPr>
            <a:endParaRPr lang="en-US" sz="1000" dirty="0">
              <a:latin typeface="Arial" panose="020B0604020202020204" pitchFamily="34" charset="0"/>
              <a:cs typeface="Arial" panose="020B0604020202020204" pitchFamily="34" charset="0"/>
            </a:endParaRPr>
          </a:p>
          <a:p>
            <a:pPr>
              <a:defRPr/>
            </a:pPr>
            <a:r>
              <a:rPr lang="en-US" sz="2400" dirty="0" smtClean="0">
                <a:latin typeface="Arial" panose="020B0604020202020204" pitchFamily="34" charset="0"/>
                <a:cs typeface="Arial" panose="020B0604020202020204" pitchFamily="34" charset="0"/>
              </a:rPr>
              <a:t>When you need to use medications (in feed or injectable) for your animals, follow label or veterinarian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instructions completely.  </a:t>
            </a:r>
          </a:p>
          <a:p>
            <a:pPr marL="0" indent="0">
              <a:buNone/>
              <a:defRPr/>
            </a:pPr>
            <a:endParaRPr lang="en-US" sz="1000" dirty="0" smtClean="0">
              <a:latin typeface="Arial" panose="020B0604020202020204" pitchFamily="34" charset="0"/>
              <a:cs typeface="Arial" panose="020B0604020202020204" pitchFamily="34" charset="0"/>
            </a:endParaRPr>
          </a:p>
          <a:p>
            <a:pPr>
              <a:defRPr/>
            </a:pPr>
            <a:r>
              <a:rPr lang="en-US" sz="2400" dirty="0" smtClean="0">
                <a:latin typeface="Arial" panose="020B0604020202020204" pitchFamily="34" charset="0"/>
                <a:cs typeface="Arial" panose="020B0604020202020204" pitchFamily="34" charset="0"/>
              </a:rPr>
              <a:t>Keep records of all medications </a:t>
            </a:r>
            <a:r>
              <a:rPr lang="en-US" sz="2400" dirty="0" smtClean="0">
                <a:latin typeface="Arial" panose="020B0604020202020204" pitchFamily="34" charset="0"/>
                <a:cs typeface="Arial" panose="020B0604020202020204" pitchFamily="34" charset="0"/>
              </a:rPr>
              <a:t>used.</a:t>
            </a:r>
            <a:endParaRPr lang="en-US" sz="2400" dirty="0" smtClean="0">
              <a:latin typeface="Arial" panose="020B0604020202020204" pitchFamily="34" charset="0"/>
              <a:cs typeface="Arial" panose="020B0604020202020204" pitchFamily="34" charset="0"/>
            </a:endParaRPr>
          </a:p>
          <a:p>
            <a:pPr lvl="1">
              <a:defRPr/>
            </a:pPr>
            <a:r>
              <a:rPr lang="en-US" sz="2000" dirty="0" smtClean="0">
                <a:latin typeface="Arial" panose="020B0604020202020204" pitchFamily="34" charset="0"/>
                <a:cs typeface="Arial" panose="020B0604020202020204" pitchFamily="34" charset="0"/>
              </a:rPr>
              <a:t>Medicated feeds – 2 years</a:t>
            </a:r>
          </a:p>
          <a:p>
            <a:pPr lvl="1">
              <a:defRPr/>
            </a:pPr>
            <a:r>
              <a:rPr lang="en-US" sz="2000" dirty="0" smtClean="0">
                <a:latin typeface="Arial" panose="020B0604020202020204" pitchFamily="34" charset="0"/>
                <a:cs typeface="Arial" panose="020B0604020202020204" pitchFamily="34" charset="0"/>
              </a:rPr>
              <a:t>Injectable – 1 year </a:t>
            </a:r>
          </a:p>
          <a:p>
            <a:pPr marL="457200" lvl="1" indent="0">
              <a:buNone/>
              <a:defRPr/>
            </a:pPr>
            <a:endParaRPr lang="en-US" sz="1000" dirty="0">
              <a:latin typeface="Arial" panose="020B0604020202020204" pitchFamily="34" charset="0"/>
              <a:cs typeface="Arial" panose="020B0604020202020204" pitchFamily="34" charset="0"/>
            </a:endParaRPr>
          </a:p>
          <a:p>
            <a:pPr>
              <a:defRPr/>
            </a:pPr>
            <a:r>
              <a:rPr lang="en-US" sz="2400" dirty="0" smtClean="0">
                <a:latin typeface="Arial" panose="020B0604020202020204" pitchFamily="34" charset="0"/>
                <a:cs typeface="Arial" panose="020B0604020202020204" pitchFamily="34" charset="0"/>
              </a:rPr>
              <a:t>Talk to your local feed mill or supplier about </a:t>
            </a:r>
            <a:r>
              <a:rPr lang="en-US" sz="2400" dirty="0" smtClean="0">
                <a:latin typeface="Arial" panose="020B0604020202020204" pitchFamily="34" charset="0"/>
                <a:cs typeface="Arial" panose="020B0604020202020204" pitchFamily="34" charset="0"/>
              </a:rPr>
              <a:t>changes.</a:t>
            </a:r>
            <a:endParaRPr lang="en-US" sz="2400" dirty="0" smtClean="0">
              <a:latin typeface="Arial" panose="020B0604020202020204" pitchFamily="34" charset="0"/>
              <a:cs typeface="Arial" panose="020B0604020202020204" pitchFamily="34" charset="0"/>
            </a:endParaRPr>
          </a:p>
          <a:p>
            <a:pPr>
              <a:defRPr/>
            </a:pPr>
            <a:endParaRPr lang="en-US" sz="2400" dirty="0">
              <a:latin typeface="Arial" panose="020B0604020202020204" pitchFamily="34" charset="0"/>
              <a:cs typeface="Arial" panose="020B0604020202020204" pitchFamily="34" charset="0"/>
            </a:endParaRPr>
          </a:p>
          <a:p>
            <a:pPr>
              <a:defRPr/>
            </a:pPr>
            <a:endParaRPr lang="en-US" sz="24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a:stretch>
            <a:fillRect/>
          </a:stretch>
        </p:blipFill>
        <p:spPr>
          <a:xfrm>
            <a:off x="8446770" y="3190240"/>
            <a:ext cx="3505200" cy="2804160"/>
          </a:xfrm>
          <a:prstGeom prst="rect">
            <a:avLst/>
          </a:prstGeom>
        </p:spPr>
      </p:pic>
    </p:spTree>
    <p:extLst>
      <p:ext uri="{BB962C8B-B14F-4D97-AF65-F5344CB8AC3E}">
        <p14:creationId xmlns:p14="http://schemas.microsoft.com/office/powerpoint/2010/main" val="3014284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838201"/>
            <a:ext cx="8229600" cy="481013"/>
          </a:xfrm>
        </p:spPr>
        <p:txBody>
          <a:bodyPr>
            <a:noAutofit/>
          </a:bodyPr>
          <a:lstStyle/>
          <a:p>
            <a:pPr algn="ctr">
              <a:defRPr/>
            </a:pPr>
            <a:r>
              <a:rPr lang="en-US" sz="4400" b="1" dirty="0" smtClean="0">
                <a:latin typeface="Arial" panose="020B0604020202020204" pitchFamily="34" charset="0"/>
                <a:cs typeface="Arial" panose="020B0604020202020204" pitchFamily="34" charset="0"/>
              </a:rPr>
              <a:t>What is My Job?</a:t>
            </a:r>
            <a:endParaRPr lang="en-US" sz="4400" dirty="0">
              <a:latin typeface="Arial" panose="020B0604020202020204" pitchFamily="34" charset="0"/>
              <a:cs typeface="Arial" panose="020B0604020202020204" pitchFamily="34" charset="0"/>
            </a:endParaRPr>
          </a:p>
        </p:txBody>
      </p:sp>
      <p:sp>
        <p:nvSpPr>
          <p:cNvPr id="37891" name="Content Placeholder 2"/>
          <p:cNvSpPr>
            <a:spLocks noGrp="1"/>
          </p:cNvSpPr>
          <p:nvPr>
            <p:ph idx="1"/>
          </p:nvPr>
        </p:nvSpPr>
        <p:spPr bwMode="auto">
          <a:xfrm>
            <a:off x="438150" y="2160155"/>
            <a:ext cx="9601200" cy="453592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lang="en-US" sz="2400" dirty="0" smtClean="0">
                <a:latin typeface="Arial" panose="020B0604020202020204" pitchFamily="34" charset="0"/>
                <a:cs typeface="Arial" panose="020B0604020202020204" pitchFamily="34" charset="0"/>
              </a:rPr>
              <a:t>Buy healthy animals! </a:t>
            </a:r>
          </a:p>
          <a:p>
            <a:pPr marL="0" indent="0">
              <a:buNone/>
              <a:defRPr/>
            </a:pPr>
            <a:endParaRPr lang="en-US" sz="1000" dirty="0" smtClean="0">
              <a:latin typeface="Arial" panose="020B0604020202020204" pitchFamily="34" charset="0"/>
              <a:cs typeface="Arial" panose="020B0604020202020204" pitchFamily="34" charset="0"/>
            </a:endParaRPr>
          </a:p>
          <a:p>
            <a:pPr>
              <a:defRPr/>
            </a:pPr>
            <a:r>
              <a:rPr lang="en-US" sz="2400" dirty="0" smtClean="0">
                <a:latin typeface="Arial" panose="020B0604020202020204" pitchFamily="34" charset="0"/>
                <a:cs typeface="Arial" panose="020B0604020202020204" pitchFamily="34" charset="0"/>
              </a:rPr>
              <a:t>Practice </a:t>
            </a:r>
            <a:r>
              <a:rPr lang="en-US" sz="2400" dirty="0">
                <a:latin typeface="Arial" panose="020B0604020202020204" pitchFamily="34" charset="0"/>
                <a:cs typeface="Arial" panose="020B0604020202020204" pitchFamily="34" charset="0"/>
              </a:rPr>
              <a:t>good animal care first</a:t>
            </a:r>
            <a:r>
              <a:rPr lang="en-US" sz="2400" dirty="0" smtClean="0">
                <a:latin typeface="Arial" panose="020B0604020202020204" pitchFamily="34" charset="0"/>
                <a:cs typeface="Arial" panose="020B0604020202020204" pitchFamily="34" charset="0"/>
              </a:rPr>
              <a:t>! Medications second! </a:t>
            </a:r>
            <a:endParaRPr lang="en-US" sz="2400" dirty="0">
              <a:latin typeface="Arial" panose="020B0604020202020204" pitchFamily="34" charset="0"/>
              <a:cs typeface="Arial" panose="020B0604020202020204" pitchFamily="34" charset="0"/>
            </a:endParaRPr>
          </a:p>
          <a:p>
            <a:pPr lvl="1">
              <a:defRPr/>
            </a:pPr>
            <a:r>
              <a:rPr lang="en-US" dirty="0">
                <a:latin typeface="Arial" panose="020B0604020202020204" pitchFamily="34" charset="0"/>
                <a:cs typeface="Arial" panose="020B0604020202020204" pitchFamily="34" charset="0"/>
              </a:rPr>
              <a:t>Good environment, good </a:t>
            </a:r>
            <a:r>
              <a:rPr lang="en-US" dirty="0" smtClean="0">
                <a:latin typeface="Arial" panose="020B0604020202020204" pitchFamily="34" charset="0"/>
                <a:cs typeface="Arial" panose="020B0604020202020204" pitchFamily="34" charset="0"/>
              </a:rPr>
              <a:t>feed and water, </a:t>
            </a:r>
            <a:r>
              <a:rPr lang="en-US" dirty="0">
                <a:latin typeface="Arial" panose="020B0604020202020204" pitchFamily="34" charset="0"/>
                <a:cs typeface="Arial" panose="020B0604020202020204" pitchFamily="34" charset="0"/>
              </a:rPr>
              <a:t>good </a:t>
            </a:r>
            <a:r>
              <a:rPr lang="en-US" dirty="0" smtClean="0">
                <a:latin typeface="Arial" panose="020B0604020202020204" pitchFamily="34" charset="0"/>
                <a:cs typeface="Arial" panose="020B0604020202020204" pitchFamily="34" charset="0"/>
              </a:rPr>
              <a:t>care.</a:t>
            </a:r>
            <a:endParaRPr lang="en-US" dirty="0" smtClean="0">
              <a:latin typeface="Arial" panose="020B0604020202020204" pitchFamily="34" charset="0"/>
              <a:cs typeface="Arial" panose="020B0604020202020204" pitchFamily="34" charset="0"/>
            </a:endParaRPr>
          </a:p>
          <a:p>
            <a:pPr lvl="1">
              <a:defRPr/>
            </a:pPr>
            <a:endParaRPr lang="en-US" altLang="en-US" sz="1000" dirty="0" smtClean="0">
              <a:latin typeface="Arial" panose="020B0604020202020204" pitchFamily="34" charset="0"/>
              <a:cs typeface="Arial" panose="020B0604020202020204" pitchFamily="34" charset="0"/>
            </a:endParaRPr>
          </a:p>
          <a:p>
            <a:pPr>
              <a:buFont typeface="Arial" panose="020B0604020202020204" pitchFamily="34" charset="0"/>
              <a:buChar char="•"/>
            </a:pPr>
            <a:r>
              <a:rPr lang="en-US" altLang="en-US" sz="2400" dirty="0" smtClean="0">
                <a:latin typeface="Arial" panose="020B0604020202020204" pitchFamily="34" charset="0"/>
                <a:cs typeface="Arial" panose="020B0604020202020204" pitchFamily="34" charset="0"/>
              </a:rPr>
              <a:t>Listen to your veterinarian’s advice </a:t>
            </a:r>
          </a:p>
          <a:p>
            <a:pPr lvl="1">
              <a:buFont typeface="Arial" panose="020B0604020202020204" pitchFamily="34" charset="0"/>
              <a:buChar char="•"/>
            </a:pPr>
            <a:r>
              <a:rPr lang="en-US" altLang="en-US" dirty="0" smtClean="0">
                <a:latin typeface="Arial" panose="020B0604020202020204" pitchFamily="34" charset="0"/>
                <a:cs typeface="Arial" panose="020B0604020202020204" pitchFamily="34" charset="0"/>
              </a:rPr>
              <a:t>What to medicate </a:t>
            </a:r>
            <a:r>
              <a:rPr lang="en-US" altLang="en-US" dirty="0" smtClean="0">
                <a:latin typeface="Arial" panose="020B0604020202020204" pitchFamily="34" charset="0"/>
                <a:cs typeface="Arial" panose="020B0604020202020204" pitchFamily="34" charset="0"/>
              </a:rPr>
              <a:t>with.</a:t>
            </a:r>
            <a:endParaRPr lang="en-US" altLang="en-US" dirty="0" smtClean="0">
              <a:latin typeface="Arial" panose="020B0604020202020204" pitchFamily="34" charset="0"/>
              <a:cs typeface="Arial" panose="020B0604020202020204" pitchFamily="34" charset="0"/>
            </a:endParaRPr>
          </a:p>
          <a:p>
            <a:pPr lvl="1">
              <a:buFont typeface="Arial" panose="020B0604020202020204" pitchFamily="34" charset="0"/>
              <a:buChar char="•"/>
            </a:pPr>
            <a:r>
              <a:rPr lang="en-US" altLang="en-US" dirty="0" smtClean="0">
                <a:latin typeface="Arial" panose="020B0604020202020204" pitchFamily="34" charset="0"/>
                <a:cs typeface="Arial" panose="020B0604020202020204" pitchFamily="34" charset="0"/>
              </a:rPr>
              <a:t>How long to use </a:t>
            </a:r>
            <a:r>
              <a:rPr lang="en-US" altLang="en-US" dirty="0" smtClean="0">
                <a:latin typeface="Arial" panose="020B0604020202020204" pitchFamily="34" charset="0"/>
                <a:cs typeface="Arial" panose="020B0604020202020204" pitchFamily="34" charset="0"/>
              </a:rPr>
              <a:t>medications.</a:t>
            </a:r>
            <a:endParaRPr lang="en-US" altLang="en-US" dirty="0" smtClean="0">
              <a:latin typeface="Arial" panose="020B0604020202020204" pitchFamily="34" charset="0"/>
              <a:cs typeface="Arial" panose="020B0604020202020204" pitchFamily="34" charset="0"/>
            </a:endParaRPr>
          </a:p>
          <a:p>
            <a:pPr marL="457200" lvl="1" indent="0">
              <a:buNone/>
            </a:pPr>
            <a:endParaRPr lang="en-US" altLang="en-US" sz="1000" dirty="0" smtClean="0">
              <a:latin typeface="Arial" panose="020B0604020202020204" pitchFamily="34" charset="0"/>
              <a:cs typeface="Arial" panose="020B0604020202020204" pitchFamily="34" charset="0"/>
            </a:endParaRPr>
          </a:p>
          <a:p>
            <a:pPr>
              <a:buFont typeface="Arial" panose="020B0604020202020204" pitchFamily="34" charset="0"/>
              <a:buChar char="•"/>
            </a:pPr>
            <a:r>
              <a:rPr lang="en-US" altLang="en-US" sz="2400" dirty="0" smtClean="0">
                <a:latin typeface="Arial" panose="020B0604020202020204" pitchFamily="34" charset="0"/>
                <a:cs typeface="Arial" panose="020B0604020202020204" pitchFamily="34" charset="0"/>
              </a:rPr>
              <a:t>Follow the VFD </a:t>
            </a:r>
            <a:r>
              <a:rPr lang="en-US" altLang="en-US" sz="2400" dirty="0" smtClean="0">
                <a:latin typeface="Arial" panose="020B0604020202020204" pitchFamily="34" charset="0"/>
                <a:cs typeface="Arial" panose="020B0604020202020204" pitchFamily="34" charset="0"/>
              </a:rPr>
              <a:t>rules.</a:t>
            </a:r>
            <a:endParaRPr lang="en-US" altLang="en-US" sz="2400" dirty="0" smtClean="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0980" y="2160155"/>
            <a:ext cx="3428238" cy="3586183"/>
          </a:xfrm>
          <a:prstGeom prst="rect">
            <a:avLst/>
          </a:prstGeom>
        </p:spPr>
      </p:pic>
    </p:spTree>
    <p:extLst>
      <p:ext uri="{BB962C8B-B14F-4D97-AF65-F5344CB8AC3E}">
        <p14:creationId xmlns:p14="http://schemas.microsoft.com/office/powerpoint/2010/main" val="15861177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1|3.6|14.2"/>
</p:tagLst>
</file>

<file path=ppt/theme/theme1.xml><?xml version="1.0" encoding="utf-8"?>
<a:theme xmlns:a="http://schemas.openxmlformats.org/drawingml/2006/main" name="MSU Wordmark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MSU Wordmark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4_MSU Wordmark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477</TotalTime>
  <Words>1481</Words>
  <Application>Microsoft Office PowerPoint</Application>
  <PresentationFormat>Widescreen</PresentationFormat>
  <Paragraphs>153</Paragraphs>
  <Slides>10</Slides>
  <Notes>10</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10</vt:i4>
      </vt:variant>
    </vt:vector>
  </HeadingPairs>
  <TitlesOfParts>
    <vt:vector size="22" baseType="lpstr">
      <vt:lpstr>ＭＳ Ｐゴシック</vt:lpstr>
      <vt:lpstr>ＭＳ Ｐゴシック</vt:lpstr>
      <vt:lpstr>Arial</vt:lpstr>
      <vt:lpstr>Calibri</vt:lpstr>
      <vt:lpstr>Gotham Book</vt:lpstr>
      <vt:lpstr>Gotham-Bold</vt:lpstr>
      <vt:lpstr>Montserrat</vt:lpstr>
      <vt:lpstr>Noto Sans Symbols</vt:lpstr>
      <vt:lpstr>Wingdings</vt:lpstr>
      <vt:lpstr>MSU Wordmark design</vt:lpstr>
      <vt:lpstr>2_MSU Wordmark design</vt:lpstr>
      <vt:lpstr>4_MSU Wordmark design</vt:lpstr>
      <vt:lpstr>Feeding Your Exhibition Animals </vt:lpstr>
      <vt:lpstr>What Changes are Happening? </vt:lpstr>
      <vt:lpstr>Why are Changes Happening?</vt:lpstr>
      <vt:lpstr>Will My Feed Need a VFD?</vt:lpstr>
      <vt:lpstr>How do you Know if a Drug  is a VFD Drug? </vt:lpstr>
      <vt:lpstr>How Do I Get a VFD?</vt:lpstr>
      <vt:lpstr>Why Can’t I use my Medicated Feed all the Time?</vt:lpstr>
      <vt:lpstr>What Do I Need To Do Now?</vt:lpstr>
      <vt:lpstr>What is My Job?</vt:lpstr>
      <vt:lpstr>PowerPoint Presentation</vt:lpstr>
    </vt:vector>
  </TitlesOfParts>
  <Company>Michigan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Madonna Gemus</dc:creator>
  <cp:lastModifiedBy>Elizabeth Franz</cp:lastModifiedBy>
  <cp:revision>32</cp:revision>
  <cp:lastPrinted>2016-12-14T18:43:45Z</cp:lastPrinted>
  <dcterms:created xsi:type="dcterms:W3CDTF">2016-11-03T16:43:00Z</dcterms:created>
  <dcterms:modified xsi:type="dcterms:W3CDTF">2016-12-15T15:26:30Z</dcterms:modified>
</cp:coreProperties>
</file>