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09" r:id="rId2"/>
  </p:sldIdLst>
  <p:sldSz cx="6858000" cy="5143500"/>
  <p:notesSz cx="6950075" cy="9236075"/>
  <p:custDataLst>
    <p:tags r:id="rId5"/>
  </p:custDataLst>
  <p:defaultTextStyle>
    <a:defPPr>
      <a:defRPr lang="en-US"/>
    </a:defPPr>
    <a:lvl1pPr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1pPr>
    <a:lvl2pPr marL="3429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2pPr>
    <a:lvl3pPr marL="6858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3pPr>
    <a:lvl4pPr marL="10287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4pPr>
    <a:lvl5pPr marL="1371600" algn="l" defTabSz="342900" rtl="0" fontAlgn="base">
      <a:spcBef>
        <a:spcPct val="0"/>
      </a:spcBef>
      <a:spcAft>
        <a:spcPct val="0"/>
      </a:spcAft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5pPr>
    <a:lvl6pPr marL="17145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6pPr>
    <a:lvl7pPr marL="20574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7pPr>
    <a:lvl8pPr marL="24003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8pPr>
    <a:lvl9pPr marL="2743200" algn="l" defTabSz="685800" rtl="0" eaLnBrk="1" latinLnBrk="0" hangingPunct="1">
      <a:defRPr sz="1800" kern="1200">
        <a:solidFill>
          <a:schemeClr val="tx1"/>
        </a:solidFill>
        <a:latin typeface="Arial" charset="0"/>
        <a:ea typeface="ＭＳ Ｐゴシック" pitchFamily="49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9" userDrawn="1">
          <p15:clr>
            <a:srgbClr val="A4A3A4"/>
          </p15:clr>
        </p15:guide>
        <p15:guide id="2" pos="218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0C533A"/>
    <a:srgbClr val="94AE4A"/>
    <a:srgbClr val="18453B"/>
    <a:srgbClr val="064339"/>
    <a:srgbClr val="E8E8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376" autoAdjust="0"/>
    <p:restoredTop sz="80017" autoAdjust="0"/>
  </p:normalViewPr>
  <p:slideViewPr>
    <p:cSldViewPr snapToGrid="0" snapToObjects="1">
      <p:cViewPr varScale="1">
        <p:scale>
          <a:sx n="117" d="100"/>
          <a:sy n="117" d="100"/>
        </p:scale>
        <p:origin x="1782" y="84"/>
      </p:cViewPr>
      <p:guideLst>
        <p:guide orient="horz" pos="16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90" d="100"/>
          <a:sy n="90" d="100"/>
        </p:scale>
        <p:origin x="3154" y="101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1"/>
            <a:ext cx="3011804" cy="461332"/>
          </a:xfrm>
          <a:prstGeom prst="rect">
            <a:avLst/>
          </a:prstGeom>
        </p:spPr>
        <p:txBody>
          <a:bodyPr vert="horz" lIns="90575" tIns="45287" rIns="90575" bIns="45287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6703" y="1"/>
            <a:ext cx="3011804" cy="461332"/>
          </a:xfrm>
          <a:prstGeom prst="rect">
            <a:avLst/>
          </a:prstGeom>
        </p:spPr>
        <p:txBody>
          <a:bodyPr vert="horz" lIns="90575" tIns="45287" rIns="90575" bIns="45287" rtlCol="0"/>
          <a:lstStyle>
            <a:lvl1pPr algn="r">
              <a:defRPr sz="1200"/>
            </a:lvl1pPr>
          </a:lstStyle>
          <a:p>
            <a:fld id="{73128D11-0FE7-4AB9-9F75-B230F9DE2CFF}" type="datetimeFigureOut">
              <a:rPr lang="en-US" smtClean="0"/>
              <a:t>11/7/2018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8773170"/>
            <a:ext cx="3011804" cy="461332"/>
          </a:xfrm>
          <a:prstGeom prst="rect">
            <a:avLst/>
          </a:prstGeom>
        </p:spPr>
        <p:txBody>
          <a:bodyPr vert="horz" lIns="90575" tIns="45287" rIns="90575" bIns="452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6703" y="8773170"/>
            <a:ext cx="3011804" cy="461332"/>
          </a:xfrm>
          <a:prstGeom prst="rect">
            <a:avLst/>
          </a:prstGeom>
        </p:spPr>
        <p:txBody>
          <a:bodyPr vert="horz" lIns="90575" tIns="45287" rIns="90575" bIns="45287" rtlCol="0" anchor="b"/>
          <a:lstStyle>
            <a:lvl1pPr algn="r">
              <a:defRPr sz="1200"/>
            </a:lvl1pPr>
          </a:lstStyle>
          <a:p>
            <a:fld id="{DDAE28E7-E6EC-4E5A-BC38-A6796B1A94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3605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11699" cy="461804"/>
          </a:xfrm>
          <a:prstGeom prst="rect">
            <a:avLst/>
          </a:prstGeom>
        </p:spPr>
        <p:txBody>
          <a:bodyPr vert="horz" lIns="92477" tIns="46238" rIns="92477" bIns="46238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70" y="0"/>
            <a:ext cx="3011699" cy="461804"/>
          </a:xfrm>
          <a:prstGeom prst="rect">
            <a:avLst/>
          </a:prstGeom>
        </p:spPr>
        <p:txBody>
          <a:bodyPr vert="horz" lIns="92477" tIns="46238" rIns="92477" bIns="46238" rtlCol="0"/>
          <a:lstStyle>
            <a:lvl1pPr algn="r">
              <a:defRPr sz="1200" smtClean="0"/>
            </a:lvl1pPr>
          </a:lstStyle>
          <a:p>
            <a:pPr>
              <a:defRPr/>
            </a:pPr>
            <a:fld id="{DD70F524-486A-4416-AF5E-34D1A4A02C75}" type="datetimeFigureOut">
              <a:rPr lang="en-US"/>
              <a:pPr>
                <a:defRPr/>
              </a:pPr>
              <a:t>11/7/2018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55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77" tIns="46238" rIns="92477" bIns="46238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77" tIns="46238" rIns="92477" bIns="46238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8772669"/>
            <a:ext cx="3011699" cy="461804"/>
          </a:xfrm>
          <a:prstGeom prst="rect">
            <a:avLst/>
          </a:prstGeom>
        </p:spPr>
        <p:txBody>
          <a:bodyPr vert="horz" lIns="92477" tIns="46238" rIns="92477" bIns="46238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70" y="8772669"/>
            <a:ext cx="3011699" cy="461804"/>
          </a:xfrm>
          <a:prstGeom prst="rect">
            <a:avLst/>
          </a:prstGeom>
        </p:spPr>
        <p:txBody>
          <a:bodyPr vert="horz" lIns="92477" tIns="46238" rIns="92477" bIns="46238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0F562E72-9B19-4F0E-84F5-E88D4B39FE3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31666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5225" y="692150"/>
            <a:ext cx="4619625" cy="346551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fld id="{6C76099B-7E21-4F38-8EE3-156845178612}" type="datetime1">
              <a:rPr lang="en-US" smtClean="0"/>
              <a:t>11/7/2018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F562E72-9B19-4F0E-84F5-E88D4B39FE3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4418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296632"/>
            <a:ext cx="5829300" cy="976474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025" b="1" i="0" baseline="0">
                <a:ln>
                  <a:noFill/>
                </a:ln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4350" y="2273106"/>
            <a:ext cx="5829300" cy="1576767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l">
              <a:buNone/>
              <a:defRPr sz="1350" b="0" i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2571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2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1629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936457"/>
            <a:ext cx="6172200" cy="36017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2025" b="1" i="0" baseline="0">
                <a:solidFill>
                  <a:srgbClr val="18453B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1544753"/>
            <a:ext cx="6172200" cy="3049871"/>
          </a:xfrm>
          <a:prstGeom prst="rect">
            <a:avLst/>
          </a:prstGeom>
        </p:spPr>
        <p:txBody>
          <a:bodyPr/>
          <a:lstStyle>
            <a:lvl1pPr>
              <a:buClr>
                <a:srgbClr val="18453B"/>
              </a:buClr>
              <a:buFont typeface="Arial"/>
              <a:buChar char="•"/>
              <a:defRPr sz="1575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buClr>
                <a:schemeClr val="tx1">
                  <a:lumMod val="75000"/>
                  <a:lumOff val="25000"/>
                </a:schemeClr>
              </a:buClr>
              <a:buSzPct val="85000"/>
              <a:buFont typeface="Arial"/>
              <a:buChar char="•"/>
              <a:defRPr sz="1350" b="0" i="0">
                <a:solidFill>
                  <a:srgbClr val="595959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buClr>
                <a:schemeClr val="tx1">
                  <a:lumMod val="75000"/>
                  <a:lumOff val="25000"/>
                </a:schemeClr>
              </a:buClr>
              <a:defRPr sz="1125" b="0" i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b="0" i="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8D737E2D-E991-494F-A708-6D8D6CA5BF10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530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550A6CF5-3BAA-4301-9C7B-C282ED4437B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8571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gif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707924"/>
            <a:ext cx="6858000" cy="435576"/>
          </a:xfrm>
          <a:prstGeom prst="rect">
            <a:avLst/>
          </a:prstGeom>
          <a:solidFill>
            <a:srgbClr val="94AE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268" y="4767264"/>
            <a:ext cx="1600200" cy="273844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675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algn="l">
              <a:defRPr/>
            </a:pPr>
            <a:fld id="{A2F34E8B-6283-4F34-BD83-ACB982BCB66C}" type="slidenum">
              <a:rPr lang="en-US" smtClean="0"/>
              <a:pPr algn="l"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012" y="4767264"/>
            <a:ext cx="227392" cy="351094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6858000" cy="435576"/>
          </a:xfrm>
          <a:prstGeom prst="rect">
            <a:avLst/>
          </a:prstGeom>
          <a:solidFill>
            <a:srgbClr val="0C533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545" y="42333"/>
            <a:ext cx="1943872" cy="35886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49" r:id="rId3"/>
  </p:sldLayoutIdLst>
  <p:timing>
    <p:tnLst>
      <p:par>
        <p:cTn id="1" dur="indefinite" restart="never" nodeType="tmRoot"/>
      </p:par>
    </p:tnLst>
  </p:timing>
  <p:txStyles>
    <p:titleStyle>
      <a:lvl1pPr algn="ctr" defTabSz="257175" rtl="0" eaLnBrk="0" fontAlgn="base" hangingPunct="0">
        <a:spcBef>
          <a:spcPct val="0"/>
        </a:spcBef>
        <a:spcAft>
          <a:spcPct val="0"/>
        </a:spcAft>
        <a:defRPr sz="2475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algn="ctr" defTabSz="257175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2pPr>
      <a:lvl3pPr algn="ctr" defTabSz="257175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3pPr>
      <a:lvl4pPr algn="ctr" defTabSz="257175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4pPr>
      <a:lvl5pPr algn="ctr" defTabSz="257175" rtl="0" eaLnBrk="0" fontAlgn="base" hangingPunct="0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5pPr>
      <a:lvl6pPr marL="257175" algn="ctr" defTabSz="257175" rtl="0" eaLnBrk="1" fontAlgn="base" hangingPunct="1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6pPr>
      <a:lvl7pPr marL="514350" algn="ctr" defTabSz="257175" rtl="0" eaLnBrk="1" fontAlgn="base" hangingPunct="1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7pPr>
      <a:lvl8pPr marL="771525" algn="ctr" defTabSz="257175" rtl="0" eaLnBrk="1" fontAlgn="base" hangingPunct="1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8pPr>
      <a:lvl9pPr marL="1028700" algn="ctr" defTabSz="257175" rtl="0" eaLnBrk="1" fontAlgn="base" hangingPunct="1">
        <a:spcBef>
          <a:spcPct val="0"/>
        </a:spcBef>
        <a:spcAft>
          <a:spcPct val="0"/>
        </a:spcAft>
        <a:defRPr sz="2475">
          <a:solidFill>
            <a:schemeClr val="tx1"/>
          </a:solidFill>
          <a:latin typeface="Gotham Book" charset="0"/>
          <a:ea typeface="ＭＳ Ｐゴシック" charset="-128"/>
          <a:cs typeface="ＭＳ Ｐゴシック" charset="-128"/>
        </a:defRPr>
      </a:lvl9pPr>
    </p:titleStyle>
    <p:bodyStyle>
      <a:lvl1pPr marL="192881" indent="-192881" algn="l" defTabSz="2571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Gotham Book"/>
          <a:ea typeface="ＭＳ Ｐゴシック" charset="-128"/>
          <a:cs typeface="ＭＳ Ｐゴシック" charset="-128"/>
        </a:defRPr>
      </a:lvl1pPr>
      <a:lvl2pPr marL="417910" indent="-160735" algn="l" defTabSz="2571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75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2pPr>
      <a:lvl3pPr marL="642938" indent="-128588" algn="l" defTabSz="25717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350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3pPr>
      <a:lvl4pPr marL="900113" indent="-128588" algn="l" defTabSz="25717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125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4pPr>
      <a:lvl5pPr marL="1157288" indent="-128588" algn="l" defTabSz="25717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125" kern="1200">
          <a:solidFill>
            <a:schemeClr val="tx1"/>
          </a:solidFill>
          <a:latin typeface="Gotham Book"/>
          <a:ea typeface="ＭＳ Ｐゴシック" charset="-128"/>
          <a:cs typeface="+mn-cs"/>
        </a:defRPr>
      </a:lvl5pPr>
      <a:lvl6pPr marL="141446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257175" rtl="0" eaLnBrk="1" latinLnBrk="0" hangingPunct="1">
        <a:spcBef>
          <a:spcPct val="20000"/>
        </a:spcBef>
        <a:buFont typeface="Arial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257175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781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</p:tagLst>
</file>

<file path=ppt/theme/theme1.xml><?xml version="1.0" encoding="utf-8"?>
<a:theme xmlns:a="http://schemas.openxmlformats.org/drawingml/2006/main" name="MSU Wordmark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3209</TotalTime>
  <Words>2</Words>
  <Application>Microsoft Office PowerPoint</Application>
  <PresentationFormat>Custom</PresentationFormat>
  <Paragraphs>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Gotham Book</vt:lpstr>
      <vt:lpstr>MSU Wordmark design</vt:lpstr>
      <vt:lpstr>PowerPoint Presentation</vt:lpstr>
    </vt:vector>
  </TitlesOfParts>
  <Company>Michigan State University College of Agriculture &amp; Natural Resources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Michigan State University Extension</dc:creator>
  <cp:lastModifiedBy>Hulbert, Rebecca</cp:lastModifiedBy>
  <cp:revision>216</cp:revision>
  <cp:lastPrinted>2018-11-07T15:05:54Z</cp:lastPrinted>
  <dcterms:created xsi:type="dcterms:W3CDTF">2010-09-21T16:06:10Z</dcterms:created>
  <dcterms:modified xsi:type="dcterms:W3CDTF">2018-11-07T15:06:02Z</dcterms:modified>
</cp:coreProperties>
</file>