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9" r:id="rId2"/>
  </p:sldIdLst>
  <p:sldSz cx="9144000" cy="5143500" type="screen16x9"/>
  <p:notesSz cx="7099300" cy="9385300"/>
  <p:custDataLst>
    <p:tags r:id="rId5"/>
  </p:custDataLst>
  <p:defaultTextStyle>
    <a:defPPr>
      <a:defRPr lang="en-US"/>
    </a:defPPr>
    <a:lvl1pPr algn="l" defTabSz="34290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1pPr>
    <a:lvl2pPr marL="342900" algn="l" defTabSz="34290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2pPr>
    <a:lvl3pPr marL="685800" algn="l" defTabSz="34290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3pPr>
    <a:lvl4pPr marL="1028700" algn="l" defTabSz="34290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4pPr>
    <a:lvl5pPr marL="1371600" algn="l" defTabSz="34290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5pPr>
    <a:lvl6pPr marL="17145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6pPr>
    <a:lvl7pPr marL="20574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7pPr>
    <a:lvl8pPr marL="24003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8pPr>
    <a:lvl9pPr marL="27432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CCFF"/>
    <a:srgbClr val="0C533A"/>
    <a:srgbClr val="94AE4A"/>
    <a:srgbClr val="18453B"/>
    <a:srgbClr val="064339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376" autoAdjust="0"/>
    <p:restoredTop sz="80017" autoAdjust="0"/>
  </p:normalViewPr>
  <p:slideViewPr>
    <p:cSldViewPr snapToGrid="0" snapToObjects="1">
      <p:cViewPr varScale="1">
        <p:scale>
          <a:sx n="111" d="100"/>
          <a:sy n="111" d="100"/>
        </p:scale>
        <p:origin x="77" y="6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90" d="100"/>
          <a:sy n="90" d="100"/>
        </p:scale>
        <p:origin x="3154" y="101"/>
      </p:cViewPr>
      <p:guideLst>
        <p:guide orient="horz" pos="2956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470" cy="468786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28" y="1"/>
            <a:ext cx="3076470" cy="468786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73128D11-0FE7-4AB9-9F75-B230F9DE2CFF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914916"/>
            <a:ext cx="3076470" cy="468786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28" y="8914916"/>
            <a:ext cx="3076470" cy="468786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DDAE28E7-E6EC-4E5A-BC38-A6796B1A9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3605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363" cy="469265"/>
          </a:xfrm>
          <a:prstGeom prst="rect">
            <a:avLst/>
          </a:prstGeom>
        </p:spPr>
        <p:txBody>
          <a:bodyPr vert="horz" lIns="94191" tIns="47095" rIns="94191" bIns="4709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6" y="0"/>
            <a:ext cx="3076363" cy="469265"/>
          </a:xfrm>
          <a:prstGeom prst="rect">
            <a:avLst/>
          </a:prstGeom>
        </p:spPr>
        <p:txBody>
          <a:bodyPr vert="horz" lIns="94191" tIns="47095" rIns="94191" bIns="47095" rtlCol="0"/>
          <a:lstStyle>
            <a:lvl1pPr algn="r">
              <a:defRPr sz="1200" smtClean="0"/>
            </a:lvl1pPr>
          </a:lstStyle>
          <a:p>
            <a:pPr>
              <a:defRPr/>
            </a:pPr>
            <a:fld id="{DD70F524-486A-4416-AF5E-34D1A4A02C75}" type="datetimeFigureOut">
              <a:rPr lang="en-US"/>
              <a:pPr>
                <a:defRPr/>
              </a:pPr>
              <a:t>8/10/2017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03263"/>
            <a:ext cx="62579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1" tIns="47095" rIns="94191" bIns="4709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458018"/>
            <a:ext cx="5679440" cy="4223385"/>
          </a:xfrm>
          <a:prstGeom prst="rect">
            <a:avLst/>
          </a:prstGeom>
        </p:spPr>
        <p:txBody>
          <a:bodyPr vert="horz" lIns="94191" tIns="47095" rIns="94191" bIns="4709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914406"/>
            <a:ext cx="3076363" cy="469265"/>
          </a:xfrm>
          <a:prstGeom prst="rect">
            <a:avLst/>
          </a:prstGeom>
        </p:spPr>
        <p:txBody>
          <a:bodyPr vert="horz" lIns="94191" tIns="47095" rIns="94191" bIns="4709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6" y="8914406"/>
            <a:ext cx="3076363" cy="469265"/>
          </a:xfrm>
          <a:prstGeom prst="rect">
            <a:avLst/>
          </a:prstGeom>
        </p:spPr>
        <p:txBody>
          <a:bodyPr vert="horz" lIns="94191" tIns="47095" rIns="94191" bIns="4709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F562E72-9B19-4F0E-84F5-E88D4B39F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3166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703263"/>
            <a:ext cx="6257925" cy="3521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C76099B-7E21-4F38-8EE3-156845178612}" type="datetime1">
              <a:rPr lang="en-US" smtClean="0"/>
              <a:t>8/10/2017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562E72-9B19-4F0E-84F5-E88D4B39FE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4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6632"/>
            <a:ext cx="7772400" cy="97647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1" i="0" baseline="0">
                <a:ln>
                  <a:noFill/>
                </a:ln>
                <a:solidFill>
                  <a:srgbClr val="18453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73105"/>
            <a:ext cx="7772400" cy="157676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0A6CF5-3BAA-4301-9C7B-C282ED4437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162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456"/>
            <a:ext cx="8229600" cy="36017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1" i="0" baseline="0">
                <a:solidFill>
                  <a:srgbClr val="18453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4752"/>
            <a:ext cx="8229600" cy="3049871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2100" b="0" i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1800" b="0" i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1500"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D737E2D-E991-494F-A708-6D8D6CA5BF1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530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0A6CF5-3BAA-4301-9C7B-C282ED4437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857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gi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707924"/>
            <a:ext cx="9144000" cy="435576"/>
          </a:xfrm>
          <a:prstGeom prst="rect">
            <a:avLst/>
          </a:prstGeom>
          <a:solidFill>
            <a:srgbClr val="94A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5691" y="4767264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defRPr/>
            </a:pPr>
            <a:fld id="{A2F34E8B-6283-4F34-BD83-ACB982BCB66C}" type="slidenum">
              <a:rPr lang="en-US" smtClean="0"/>
              <a:pPr algn="l"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2016" y="4767264"/>
            <a:ext cx="303189" cy="351094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0"/>
            <a:ext cx="9144000" cy="435576"/>
          </a:xfrm>
          <a:prstGeom prst="rect">
            <a:avLst/>
          </a:prstGeom>
          <a:solidFill>
            <a:srgbClr val="0C53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393" y="42333"/>
            <a:ext cx="2591829" cy="35886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49" r:id="rId3"/>
  </p:sldLayoutIdLst>
  <p:timing>
    <p:tnLst>
      <p:par>
        <p:cTn id="1" dur="indefinite" restart="never" nodeType="tmRoot"/>
      </p:par>
    </p:tnLst>
  </p:timing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3429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6858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0287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3716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8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</p:tagLst>
</file>

<file path=ppt/theme/theme1.xml><?xml version="1.0" encoding="utf-8"?>
<a:theme xmlns:a="http://schemas.openxmlformats.org/drawingml/2006/main" name="MSU Wordmark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3206</TotalTime>
  <Words>2</Words>
  <Application>Microsoft Office PowerPoint</Application>
  <PresentationFormat>On-screen Show (16:9)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Gotham Book</vt:lpstr>
      <vt:lpstr>MSU Wordmark design</vt:lpstr>
      <vt:lpstr>PowerPoint Presentation</vt:lpstr>
    </vt:vector>
  </TitlesOfParts>
  <Company>Michigan State University College of Agriculture &amp; Natural Resources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Michigan State University Extension</dc:creator>
  <cp:lastModifiedBy>Reiter, Marian</cp:lastModifiedBy>
  <cp:revision>214</cp:revision>
  <cp:lastPrinted>2016-10-10T18:29:39Z</cp:lastPrinted>
  <dcterms:created xsi:type="dcterms:W3CDTF">2010-09-21T16:06:10Z</dcterms:created>
  <dcterms:modified xsi:type="dcterms:W3CDTF">2017-08-10T17:50:20Z</dcterms:modified>
</cp:coreProperties>
</file>